
<file path=[Content_Types].xml><?xml version="1.0" encoding="utf-8"?>
<Types xmlns="http://schemas.openxmlformats.org/package/2006/content-types">
  <Default Extension="png" ContentType="image/png"/>
  <Default Extension="svg" ContentType="image/svg+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authors.xml" ContentType="application/vnd.ms-powerpoint.author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1"/>
  </p:notesMasterIdLst>
  <p:sldIdLst>
    <p:sldId id="598" r:id="rId2"/>
    <p:sldId id="268" r:id="rId3"/>
    <p:sldId id="560" r:id="rId4"/>
    <p:sldId id="257" r:id="rId5"/>
    <p:sldId id="263" r:id="rId6"/>
    <p:sldId id="597" r:id="rId7"/>
    <p:sldId id="264" r:id="rId8"/>
    <p:sldId id="269" r:id="rId9"/>
    <p:sldId id="595" r:id="rId10"/>
  </p:sldIdLst>
  <p:sldSz cx="12192000" cy="6858000"/>
  <p:notesSz cx="12192000" cy="6858000"/>
  <p:defaultTextStyle>
    <a:defPPr>
      <a:defRPr lang="de-DE"/>
    </a:defPPr>
    <a:lvl1pPr marL="0" algn="l" defTabSz="914400">
      <a:defRPr sz="1800">
        <a:solidFill>
          <a:schemeClr val="tx1"/>
        </a:solidFill>
        <a:latin typeface="+mn-lt"/>
        <a:ea typeface="+mn-ea"/>
        <a:cs typeface="+mn-cs"/>
      </a:defRPr>
    </a:lvl1pPr>
    <a:lvl2pPr marL="457200" algn="l" defTabSz="914400">
      <a:defRPr sz="1800">
        <a:solidFill>
          <a:schemeClr val="tx1"/>
        </a:solidFill>
        <a:latin typeface="+mn-lt"/>
        <a:ea typeface="+mn-ea"/>
        <a:cs typeface="+mn-cs"/>
      </a:defRPr>
    </a:lvl2pPr>
    <a:lvl3pPr marL="914400" algn="l" defTabSz="914400">
      <a:defRPr sz="1800">
        <a:solidFill>
          <a:schemeClr val="tx1"/>
        </a:solidFill>
        <a:latin typeface="+mn-lt"/>
        <a:ea typeface="+mn-ea"/>
        <a:cs typeface="+mn-cs"/>
      </a:defRPr>
    </a:lvl3pPr>
    <a:lvl4pPr marL="1371600" algn="l" defTabSz="914400">
      <a:defRPr sz="1800">
        <a:solidFill>
          <a:schemeClr val="tx1"/>
        </a:solidFill>
        <a:latin typeface="+mn-lt"/>
        <a:ea typeface="+mn-ea"/>
        <a:cs typeface="+mn-cs"/>
      </a:defRPr>
    </a:lvl4pPr>
    <a:lvl5pPr marL="1828800" algn="l" defTabSz="914400">
      <a:defRPr sz="1800">
        <a:solidFill>
          <a:schemeClr val="tx1"/>
        </a:solidFill>
        <a:latin typeface="+mn-lt"/>
        <a:ea typeface="+mn-ea"/>
        <a:cs typeface="+mn-cs"/>
      </a:defRPr>
    </a:lvl5pPr>
    <a:lvl6pPr marL="2286000" algn="l" defTabSz="914400">
      <a:defRPr sz="1800">
        <a:solidFill>
          <a:schemeClr val="tx1"/>
        </a:solidFill>
        <a:latin typeface="+mn-lt"/>
        <a:ea typeface="+mn-ea"/>
        <a:cs typeface="+mn-cs"/>
      </a:defRPr>
    </a:lvl6pPr>
    <a:lvl7pPr marL="2743200" algn="l" defTabSz="914400">
      <a:defRPr sz="1800">
        <a:solidFill>
          <a:schemeClr val="tx1"/>
        </a:solidFill>
        <a:latin typeface="+mn-lt"/>
        <a:ea typeface="+mn-ea"/>
        <a:cs typeface="+mn-cs"/>
      </a:defRPr>
    </a:lvl7pPr>
    <a:lvl8pPr marL="3200400" algn="l" defTabSz="914400">
      <a:defRPr sz="1800">
        <a:solidFill>
          <a:schemeClr val="tx1"/>
        </a:solidFill>
        <a:latin typeface="+mn-lt"/>
        <a:ea typeface="+mn-ea"/>
        <a:cs typeface="+mn-cs"/>
      </a:defRPr>
    </a:lvl8pPr>
    <a:lvl9pPr marL="3657600" algn="l" defTabSz="914400">
      <a:defRPr sz="18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939D1E7F-5903-C110-CE0A-EC0B175A7F55}" name="Nathalie Nidens" initials="NN" userId="579c2d81b1250e59" providerId="Windows Live"/>
  <p188:author id="{D20FB9E7-1BBC-101C-6593-72F2FA267F61}" name="Nathalie Nidens" initials="NN" userId="Nathalie Nidens" providerId="None"/>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A4C9E"/>
    <a:srgbClr val="BDEDF1"/>
    <a:srgbClr val="81CDD4"/>
    <a:srgbClr val="6CBCE4"/>
    <a:srgbClr val="4B67A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696" autoAdjust="0"/>
    <p:restoredTop sz="96370" autoAdjust="0"/>
  </p:normalViewPr>
  <p:slideViewPr>
    <p:cSldViewPr>
      <p:cViewPr varScale="1">
        <p:scale>
          <a:sx n="114" d="100"/>
          <a:sy n="114" d="100"/>
        </p:scale>
        <p:origin x="606"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6" Type="http://schemas.microsoft.com/office/2018/10/relationships/authors" Targe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5283200" cy="3444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6905625" y="0"/>
            <a:ext cx="5283200" cy="344488"/>
          </a:xfrm>
          <a:prstGeom prst="rect">
            <a:avLst/>
          </a:prstGeom>
        </p:spPr>
        <p:txBody>
          <a:bodyPr vert="horz" lIns="91440" tIns="45720" rIns="91440" bIns="45720" rtlCol="0"/>
          <a:lstStyle>
            <a:lvl1pPr algn="r">
              <a:defRPr sz="1200"/>
            </a:lvl1pPr>
          </a:lstStyle>
          <a:p>
            <a:fld id="{72F78092-4157-460D-91DC-7B6CE9ED2DE8}" type="datetimeFigureOut">
              <a:rPr lang="de-DE" smtClean="0"/>
              <a:t>23.05.2023</a:t>
            </a:fld>
            <a:endParaRPr lang="de-DE"/>
          </a:p>
        </p:txBody>
      </p:sp>
      <p:sp>
        <p:nvSpPr>
          <p:cNvPr id="4" name="Folienbildplatzhalter 3"/>
          <p:cNvSpPr>
            <a:spLocks noGrp="1" noRot="1" noChangeAspect="1"/>
          </p:cNvSpPr>
          <p:nvPr>
            <p:ph type="sldImg" idx="2"/>
          </p:nvPr>
        </p:nvSpPr>
        <p:spPr>
          <a:xfrm>
            <a:off x="4038600" y="857250"/>
            <a:ext cx="4114800" cy="2314575"/>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1219200" y="3300413"/>
            <a:ext cx="9753600" cy="2700337"/>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6513513"/>
            <a:ext cx="5283200" cy="3444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6905625" y="6513513"/>
            <a:ext cx="5283200" cy="344487"/>
          </a:xfrm>
          <a:prstGeom prst="rect">
            <a:avLst/>
          </a:prstGeom>
        </p:spPr>
        <p:txBody>
          <a:bodyPr vert="horz" lIns="91440" tIns="45720" rIns="91440" bIns="45720" rtlCol="0" anchor="b"/>
          <a:lstStyle>
            <a:lvl1pPr algn="r">
              <a:defRPr sz="1200"/>
            </a:lvl1pPr>
          </a:lstStyle>
          <a:p>
            <a:fld id="{837E7DD0-A531-47D9-B267-697DCBD482C6}" type="slidenum">
              <a:rPr lang="de-DE" smtClean="0"/>
              <a:t>‹Nr.›</a:t>
            </a:fld>
            <a:endParaRPr lang="de-DE"/>
          </a:p>
        </p:txBody>
      </p:sp>
    </p:spTree>
    <p:extLst>
      <p:ext uri="{BB962C8B-B14F-4D97-AF65-F5344CB8AC3E}">
        <p14:creationId xmlns:p14="http://schemas.microsoft.com/office/powerpoint/2010/main" val="16883240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Einheitliches Intro einfügen</a:t>
            </a:r>
          </a:p>
        </p:txBody>
      </p:sp>
      <p:sp>
        <p:nvSpPr>
          <p:cNvPr id="4" name="Foliennummernplatzhalter 3"/>
          <p:cNvSpPr>
            <a:spLocks noGrp="1"/>
          </p:cNvSpPr>
          <p:nvPr>
            <p:ph type="sldNum" sz="quarter" idx="5"/>
          </p:nvPr>
        </p:nvSpPr>
        <p:spPr/>
        <p:txBody>
          <a:bodyPr/>
          <a:lstStyle/>
          <a:p>
            <a:fld id="{837E7DD0-A531-47D9-B267-697DCBD482C6}" type="slidenum">
              <a:rPr lang="de-DE" smtClean="0"/>
              <a:t>2</a:t>
            </a:fld>
            <a:endParaRPr lang="de-DE"/>
          </a:p>
        </p:txBody>
      </p:sp>
    </p:spTree>
    <p:extLst>
      <p:ext uri="{BB962C8B-B14F-4D97-AF65-F5344CB8AC3E}">
        <p14:creationId xmlns:p14="http://schemas.microsoft.com/office/powerpoint/2010/main" val="7254451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endParaRPr lang="de-DE" sz="1800" dirty="0">
              <a:effectLst/>
              <a:latin typeface="Arial" panose="020B0604020202020204" pitchFamily="34" charset="0"/>
              <a:ea typeface="Calibri" panose="020F0502020204030204" pitchFamily="34" charset="0"/>
            </a:endParaRPr>
          </a:p>
        </p:txBody>
      </p:sp>
      <p:sp>
        <p:nvSpPr>
          <p:cNvPr id="4" name="Foliennummernplatzhalter 3"/>
          <p:cNvSpPr>
            <a:spLocks noGrp="1"/>
          </p:cNvSpPr>
          <p:nvPr>
            <p:ph type="sldNum" sz="quarter" idx="5"/>
          </p:nvPr>
        </p:nvSpPr>
        <p:spPr/>
        <p:txBody>
          <a:bodyPr/>
          <a:lstStyle/>
          <a:p>
            <a:fld id="{837E7DD0-A531-47D9-B267-697DCBD482C6}" type="slidenum">
              <a:rPr lang="de-DE" smtClean="0"/>
              <a:t>3</a:t>
            </a:fld>
            <a:endParaRPr lang="de-DE"/>
          </a:p>
        </p:txBody>
      </p:sp>
    </p:spTree>
    <p:extLst>
      <p:ext uri="{BB962C8B-B14F-4D97-AF65-F5344CB8AC3E}">
        <p14:creationId xmlns:p14="http://schemas.microsoft.com/office/powerpoint/2010/main" val="11002424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a:lnSpc>
                <a:spcPct val="107000"/>
              </a:lnSpc>
              <a:spcAft>
                <a:spcPts val="800"/>
              </a:spcAft>
            </a:pPr>
            <a:endParaRPr lang="de-DE" sz="1800" dirty="0">
              <a:effectLst/>
              <a:latin typeface="Arial" panose="020B0604020202020204" pitchFamily="34" charset="0"/>
              <a:ea typeface="Calibri" panose="020F0502020204030204" pitchFamily="34" charset="0"/>
            </a:endParaRPr>
          </a:p>
        </p:txBody>
      </p:sp>
      <p:sp>
        <p:nvSpPr>
          <p:cNvPr id="4" name="Foliennummernplatzhalter 3"/>
          <p:cNvSpPr>
            <a:spLocks noGrp="1"/>
          </p:cNvSpPr>
          <p:nvPr>
            <p:ph type="sldNum" sz="quarter" idx="5"/>
          </p:nvPr>
        </p:nvSpPr>
        <p:spPr/>
        <p:txBody>
          <a:bodyPr/>
          <a:lstStyle/>
          <a:p>
            <a:fld id="{837E7DD0-A531-47D9-B267-697DCBD482C6}" type="slidenum">
              <a:rPr lang="de-DE" smtClean="0"/>
              <a:t>4</a:t>
            </a:fld>
            <a:endParaRPr lang="de-DE"/>
          </a:p>
        </p:txBody>
      </p:sp>
    </p:spTree>
    <p:extLst>
      <p:ext uri="{BB962C8B-B14F-4D97-AF65-F5344CB8AC3E}">
        <p14:creationId xmlns:p14="http://schemas.microsoft.com/office/powerpoint/2010/main" val="9177583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a:spcAft>
                <a:spcPts val="800"/>
              </a:spcAft>
            </a:pPr>
            <a:endParaRPr lang="de-DE" sz="1800" dirty="0">
              <a:effectLst/>
              <a:latin typeface="Arial" panose="020B0604020202020204" pitchFamily="34" charset="0"/>
              <a:ea typeface="Calibri" panose="020F0502020204030204" pitchFamily="34" charset="0"/>
            </a:endParaRPr>
          </a:p>
        </p:txBody>
      </p:sp>
      <p:sp>
        <p:nvSpPr>
          <p:cNvPr id="4" name="Foliennummernplatzhalter 3"/>
          <p:cNvSpPr>
            <a:spLocks noGrp="1"/>
          </p:cNvSpPr>
          <p:nvPr>
            <p:ph type="sldNum" sz="quarter" idx="5"/>
          </p:nvPr>
        </p:nvSpPr>
        <p:spPr/>
        <p:txBody>
          <a:bodyPr/>
          <a:lstStyle/>
          <a:p>
            <a:fld id="{837E7DD0-A531-47D9-B267-697DCBD482C6}" type="slidenum">
              <a:rPr lang="de-DE" smtClean="0"/>
              <a:t>5</a:t>
            </a:fld>
            <a:endParaRPr lang="de-DE"/>
          </a:p>
        </p:txBody>
      </p:sp>
    </p:spTree>
    <p:extLst>
      <p:ext uri="{BB962C8B-B14F-4D97-AF65-F5344CB8AC3E}">
        <p14:creationId xmlns:p14="http://schemas.microsoft.com/office/powerpoint/2010/main" val="18484258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a:lnSpc>
                <a:spcPct val="107000"/>
              </a:lnSpc>
              <a:spcAft>
                <a:spcPts val="800"/>
              </a:spcAft>
            </a:pPr>
            <a:endParaRPr lang="de-DE" sz="1800" b="1" dirty="0"/>
          </a:p>
        </p:txBody>
      </p:sp>
      <p:sp>
        <p:nvSpPr>
          <p:cNvPr id="4" name="Foliennummernplatzhalter 3"/>
          <p:cNvSpPr>
            <a:spLocks noGrp="1"/>
          </p:cNvSpPr>
          <p:nvPr>
            <p:ph type="sldNum" sz="quarter" idx="5"/>
          </p:nvPr>
        </p:nvSpPr>
        <p:spPr/>
        <p:txBody>
          <a:bodyPr/>
          <a:lstStyle/>
          <a:p>
            <a:fld id="{837E7DD0-A531-47D9-B267-697DCBD482C6}" type="slidenum">
              <a:rPr lang="de-DE" smtClean="0"/>
              <a:t>6</a:t>
            </a:fld>
            <a:endParaRPr lang="de-DE"/>
          </a:p>
        </p:txBody>
      </p:sp>
    </p:spTree>
    <p:extLst>
      <p:ext uri="{BB962C8B-B14F-4D97-AF65-F5344CB8AC3E}">
        <p14:creationId xmlns:p14="http://schemas.microsoft.com/office/powerpoint/2010/main" val="348212959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a:lnSpc>
                <a:spcPct val="107000"/>
              </a:lnSpc>
              <a:spcAft>
                <a:spcPts val="800"/>
              </a:spcAft>
            </a:pPr>
            <a:endParaRPr lang="de-DE" sz="1800" dirty="0">
              <a:effectLst/>
              <a:latin typeface="Arial" panose="020B0604020202020204" pitchFamily="34" charset="0"/>
              <a:ea typeface="Calibri" panose="020F0502020204030204" pitchFamily="34" charset="0"/>
            </a:endParaRPr>
          </a:p>
        </p:txBody>
      </p:sp>
      <p:sp>
        <p:nvSpPr>
          <p:cNvPr id="4" name="Foliennummernplatzhalter 3"/>
          <p:cNvSpPr>
            <a:spLocks noGrp="1"/>
          </p:cNvSpPr>
          <p:nvPr>
            <p:ph type="sldNum" sz="quarter" idx="5"/>
          </p:nvPr>
        </p:nvSpPr>
        <p:spPr/>
        <p:txBody>
          <a:bodyPr/>
          <a:lstStyle/>
          <a:p>
            <a:fld id="{837E7DD0-A531-47D9-B267-697DCBD482C6}" type="slidenum">
              <a:rPr lang="de-DE" smtClean="0"/>
              <a:t>7</a:t>
            </a:fld>
            <a:endParaRPr lang="de-DE"/>
          </a:p>
        </p:txBody>
      </p:sp>
    </p:spTree>
    <p:extLst>
      <p:ext uri="{BB962C8B-B14F-4D97-AF65-F5344CB8AC3E}">
        <p14:creationId xmlns:p14="http://schemas.microsoft.com/office/powerpoint/2010/main" val="157396613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a:lnSpc>
                <a:spcPct val="107000"/>
              </a:lnSpc>
              <a:spcAft>
                <a:spcPts val="800"/>
              </a:spcAft>
            </a:pPr>
            <a:endParaRPr lang="de-DE" sz="1800" dirty="0">
              <a:effectLst/>
              <a:latin typeface="Arial" panose="020B0604020202020204" pitchFamily="34" charset="0"/>
              <a:ea typeface="Calibri" panose="020F0502020204030204" pitchFamily="34" charset="0"/>
            </a:endParaRPr>
          </a:p>
        </p:txBody>
      </p:sp>
      <p:sp>
        <p:nvSpPr>
          <p:cNvPr id="4" name="Foliennummernplatzhalter 3"/>
          <p:cNvSpPr>
            <a:spLocks noGrp="1"/>
          </p:cNvSpPr>
          <p:nvPr>
            <p:ph type="sldNum" sz="quarter" idx="5"/>
          </p:nvPr>
        </p:nvSpPr>
        <p:spPr/>
        <p:txBody>
          <a:bodyPr/>
          <a:lstStyle/>
          <a:p>
            <a:fld id="{837E7DD0-A531-47D9-B267-697DCBD482C6}" type="slidenum">
              <a:rPr lang="de-DE" smtClean="0"/>
              <a:t>8</a:t>
            </a:fld>
            <a:endParaRPr lang="de-DE"/>
          </a:p>
        </p:txBody>
      </p:sp>
    </p:spTree>
    <p:extLst>
      <p:ext uri="{BB962C8B-B14F-4D97-AF65-F5344CB8AC3E}">
        <p14:creationId xmlns:p14="http://schemas.microsoft.com/office/powerpoint/2010/main" val="282792691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a:lnSpc>
                <a:spcPct val="107000"/>
              </a:lnSpc>
              <a:spcAft>
                <a:spcPts val="800"/>
              </a:spcAft>
            </a:pPr>
            <a:endParaRPr lang="de-DE" sz="1800" dirty="0">
              <a:effectLst/>
              <a:latin typeface="Arial" panose="020B0604020202020204" pitchFamily="34" charset="0"/>
              <a:ea typeface="Calibri" panose="020F0502020204030204" pitchFamily="34" charset="0"/>
            </a:endParaRPr>
          </a:p>
        </p:txBody>
      </p:sp>
      <p:sp>
        <p:nvSpPr>
          <p:cNvPr id="4" name="Foliennummernplatzhalter 3"/>
          <p:cNvSpPr>
            <a:spLocks noGrp="1"/>
          </p:cNvSpPr>
          <p:nvPr>
            <p:ph type="sldNum" sz="quarter" idx="5"/>
          </p:nvPr>
        </p:nvSpPr>
        <p:spPr/>
        <p:txBody>
          <a:bodyPr/>
          <a:lstStyle/>
          <a:p>
            <a:fld id="{837E7DD0-A531-47D9-B267-697DCBD482C6}" type="slidenum">
              <a:rPr lang="de-DE" smtClean="0"/>
              <a:t>9</a:t>
            </a:fld>
            <a:endParaRPr lang="de-DE"/>
          </a:p>
        </p:txBody>
      </p:sp>
    </p:spTree>
    <p:extLst>
      <p:ext uri="{BB962C8B-B14F-4D97-AF65-F5344CB8AC3E}">
        <p14:creationId xmlns:p14="http://schemas.microsoft.com/office/powerpoint/2010/main" val="19748425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PhAnim="0" type="title" preserve="1" userDrawn="1">
  <p:cSld name="Titelfolie">
    <p:spTree>
      <p:nvGrpSpPr>
        <p:cNvPr id="1" name=""/>
        <p:cNvGrpSpPr/>
        <p:nvPr/>
      </p:nvGrpSpPr>
      <p:grpSpPr bwMode="auto">
        <a:xfrm>
          <a:off x="0" y="0"/>
          <a:ext cx="0" cy="0"/>
          <a:chOff x="0" y="0"/>
          <a:chExt cx="0" cy="0"/>
        </a:xfrm>
      </p:grpSpPr>
      <p:sp>
        <p:nvSpPr>
          <p:cNvPr id="4" name="Titel 1"/>
          <p:cNvSpPr>
            <a:spLocks noGrp="1"/>
          </p:cNvSpPr>
          <p:nvPr>
            <p:ph type="ctrTitle"/>
          </p:nvPr>
        </p:nvSpPr>
        <p:spPr bwMode="auto">
          <a:xfrm>
            <a:off x="1524000" y="1122363"/>
            <a:ext cx="9144000" cy="2387600"/>
          </a:xfrm>
        </p:spPr>
        <p:txBody>
          <a:bodyPr anchor="b"/>
          <a:lstStyle>
            <a:lvl1pPr algn="ctr">
              <a:defRPr sz="6000"/>
            </a:lvl1pPr>
          </a:lstStyle>
          <a:p>
            <a:pPr>
              <a:defRPr/>
            </a:pPr>
            <a:r>
              <a:rPr lang="de-DE"/>
              <a:t>Mastertitelformat bearbeiten</a:t>
            </a:r>
            <a:endParaRPr lang="en-US"/>
          </a:p>
        </p:txBody>
      </p:sp>
      <p:sp>
        <p:nvSpPr>
          <p:cNvPr id="5" name="Untertitel 2"/>
          <p:cNvSpPr>
            <a:spLocks noGrp="1"/>
          </p:cNvSpPr>
          <p:nvPr>
            <p:ph type="subTitle" idx="1"/>
          </p:nvPr>
        </p:nvSpPr>
        <p:spPr bwMode="auto">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a:defRPr/>
            </a:pPr>
            <a:r>
              <a:rPr lang="de-DE"/>
              <a:t>Master-Untertitelformat bearbeiten</a:t>
            </a:r>
            <a:endParaRPr lang="en-US"/>
          </a:p>
        </p:txBody>
      </p:sp>
      <p:sp>
        <p:nvSpPr>
          <p:cNvPr id="6" name="Datumsplatzhalter 3"/>
          <p:cNvSpPr>
            <a:spLocks noGrp="1"/>
          </p:cNvSpPr>
          <p:nvPr>
            <p:ph type="dt" sz="half" idx="10"/>
          </p:nvPr>
        </p:nvSpPr>
        <p:spPr bwMode="auto"/>
        <p:txBody>
          <a:bodyPr/>
          <a:lstStyle/>
          <a:p>
            <a:pPr>
              <a:defRPr/>
            </a:pPr>
            <a:fld id="{F933674C-AB70-624B-93BE-3E8D07C9DC58}" type="datetimeFigureOut">
              <a:rPr lang="en-US"/>
              <a:t>5/23/2023</a:t>
            </a:fld>
            <a:endParaRPr lang="en-US"/>
          </a:p>
        </p:txBody>
      </p:sp>
      <p:sp>
        <p:nvSpPr>
          <p:cNvPr id="7" name="Fußzeilenplatzhalter 4"/>
          <p:cNvSpPr>
            <a:spLocks noGrp="1"/>
          </p:cNvSpPr>
          <p:nvPr>
            <p:ph type="ftr" sz="quarter" idx="11"/>
          </p:nvPr>
        </p:nvSpPr>
        <p:spPr bwMode="auto"/>
        <p:txBody>
          <a:bodyPr/>
          <a:lstStyle/>
          <a:p>
            <a:pPr>
              <a:defRPr/>
            </a:pPr>
            <a:endParaRPr lang="en-US"/>
          </a:p>
        </p:txBody>
      </p:sp>
      <p:sp>
        <p:nvSpPr>
          <p:cNvPr id="8" name="Foliennummernplatzhalter 5"/>
          <p:cNvSpPr>
            <a:spLocks noGrp="1"/>
          </p:cNvSpPr>
          <p:nvPr>
            <p:ph type="sldNum" sz="quarter" idx="12"/>
          </p:nvPr>
        </p:nvSpPr>
        <p:spPr bwMode="auto"/>
        <p:txBody>
          <a:bodyPr/>
          <a:lstStyle/>
          <a:p>
            <a:pPr>
              <a:defRPr/>
            </a:pPr>
            <a:fld id="{F008E37C-FE11-E349-9F73-AE469DAFA98E}" type="slidenum">
              <a:rPr lang="en-US"/>
              <a:t>‹Nr.›</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PhAnim="0" type="vertTx" preserve="1" userDrawn="1">
  <p:cSld name="Titel und vertikaler Text">
    <p:spTree>
      <p:nvGrpSpPr>
        <p:cNvPr id="1" name=""/>
        <p:cNvGrpSpPr/>
        <p:nvPr/>
      </p:nvGrpSpPr>
      <p:grpSpPr bwMode="auto">
        <a:xfrm>
          <a:off x="0" y="0"/>
          <a:ext cx="0" cy="0"/>
          <a:chOff x="0" y="0"/>
          <a:chExt cx="0" cy="0"/>
        </a:xfrm>
      </p:grpSpPr>
      <p:sp>
        <p:nvSpPr>
          <p:cNvPr id="4" name="Titel 1"/>
          <p:cNvSpPr>
            <a:spLocks noGrp="1"/>
          </p:cNvSpPr>
          <p:nvPr>
            <p:ph type="title"/>
          </p:nvPr>
        </p:nvSpPr>
        <p:spPr bwMode="auto"/>
        <p:txBody>
          <a:bodyPr/>
          <a:lstStyle/>
          <a:p>
            <a:pPr>
              <a:defRPr/>
            </a:pPr>
            <a:r>
              <a:rPr lang="de-DE"/>
              <a:t>Mastertitelformat bearbeiten</a:t>
            </a:r>
            <a:endParaRPr lang="en-US"/>
          </a:p>
        </p:txBody>
      </p:sp>
      <p:sp>
        <p:nvSpPr>
          <p:cNvPr id="5" name="Vertikaler Textplatzhalter 2"/>
          <p:cNvSpPr>
            <a:spLocks noGrp="1"/>
          </p:cNvSpPr>
          <p:nvPr>
            <p:ph type="body" orient="vert" idx="1"/>
          </p:nvPr>
        </p:nvSpPr>
        <p:spPr bwMode="auto"/>
        <p:txBody>
          <a:bodyPr vert="eaVert"/>
          <a:lstStyle/>
          <a:p>
            <a:pPr lvl="0">
              <a:defRPr/>
            </a:pPr>
            <a:r>
              <a:rPr lang="de-DE"/>
              <a:t>Mastertextformat bearbeiten</a:t>
            </a:r>
            <a:endParaRPr/>
          </a:p>
          <a:p>
            <a:pPr lvl="1">
              <a:defRPr/>
            </a:pPr>
            <a:r>
              <a:rPr lang="de-DE"/>
              <a:t>Zweite Ebene</a:t>
            </a:r>
            <a:endParaRPr/>
          </a:p>
          <a:p>
            <a:pPr lvl="2">
              <a:defRPr/>
            </a:pPr>
            <a:r>
              <a:rPr lang="de-DE"/>
              <a:t>Dritte Ebene</a:t>
            </a:r>
            <a:endParaRPr/>
          </a:p>
          <a:p>
            <a:pPr lvl="3">
              <a:defRPr/>
            </a:pPr>
            <a:r>
              <a:rPr lang="de-DE"/>
              <a:t>Vierte Ebene</a:t>
            </a:r>
            <a:endParaRPr/>
          </a:p>
          <a:p>
            <a:pPr lvl="4">
              <a:defRPr/>
            </a:pPr>
            <a:r>
              <a:rPr lang="de-DE"/>
              <a:t>Fünfte Ebene</a:t>
            </a:r>
            <a:endParaRPr lang="en-US"/>
          </a:p>
        </p:txBody>
      </p:sp>
      <p:sp>
        <p:nvSpPr>
          <p:cNvPr id="6" name="Datumsplatzhalter 3"/>
          <p:cNvSpPr>
            <a:spLocks noGrp="1"/>
          </p:cNvSpPr>
          <p:nvPr>
            <p:ph type="dt" sz="half" idx="10"/>
          </p:nvPr>
        </p:nvSpPr>
        <p:spPr bwMode="auto"/>
        <p:txBody>
          <a:bodyPr/>
          <a:lstStyle/>
          <a:p>
            <a:pPr>
              <a:defRPr/>
            </a:pPr>
            <a:fld id="{F933674C-AB70-624B-93BE-3E8D07C9DC58}" type="datetimeFigureOut">
              <a:rPr lang="en-US"/>
              <a:t>5/23/2023</a:t>
            </a:fld>
            <a:endParaRPr lang="en-US"/>
          </a:p>
        </p:txBody>
      </p:sp>
      <p:sp>
        <p:nvSpPr>
          <p:cNvPr id="7" name="Fußzeilenplatzhalter 4"/>
          <p:cNvSpPr>
            <a:spLocks noGrp="1"/>
          </p:cNvSpPr>
          <p:nvPr>
            <p:ph type="ftr" sz="quarter" idx="11"/>
          </p:nvPr>
        </p:nvSpPr>
        <p:spPr bwMode="auto"/>
        <p:txBody>
          <a:bodyPr/>
          <a:lstStyle/>
          <a:p>
            <a:pPr>
              <a:defRPr/>
            </a:pPr>
            <a:endParaRPr lang="en-US"/>
          </a:p>
        </p:txBody>
      </p:sp>
      <p:sp>
        <p:nvSpPr>
          <p:cNvPr id="8" name="Foliennummernplatzhalter 5"/>
          <p:cNvSpPr>
            <a:spLocks noGrp="1"/>
          </p:cNvSpPr>
          <p:nvPr>
            <p:ph type="sldNum" sz="quarter" idx="12"/>
          </p:nvPr>
        </p:nvSpPr>
        <p:spPr bwMode="auto"/>
        <p:txBody>
          <a:bodyPr/>
          <a:lstStyle/>
          <a:p>
            <a:pPr>
              <a:defRPr/>
            </a:pPr>
            <a:fld id="{F008E37C-FE11-E349-9F73-AE469DAFA98E}" type="slidenum">
              <a:rPr lang="en-US"/>
              <a:t>‹Nr.›</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PhAnim="0" type="vertTitleAndTx" preserve="1" userDrawn="1">
  <p:cSld name="Vertikaler Titel und Text">
    <p:spTree>
      <p:nvGrpSpPr>
        <p:cNvPr id="1" name=""/>
        <p:cNvGrpSpPr/>
        <p:nvPr/>
      </p:nvGrpSpPr>
      <p:grpSpPr bwMode="auto">
        <a:xfrm>
          <a:off x="0" y="0"/>
          <a:ext cx="0" cy="0"/>
          <a:chOff x="0" y="0"/>
          <a:chExt cx="0" cy="0"/>
        </a:xfrm>
      </p:grpSpPr>
      <p:sp>
        <p:nvSpPr>
          <p:cNvPr id="4" name="Vertikaler Titel 1"/>
          <p:cNvSpPr>
            <a:spLocks noGrp="1"/>
          </p:cNvSpPr>
          <p:nvPr>
            <p:ph type="title" orient="vert"/>
          </p:nvPr>
        </p:nvSpPr>
        <p:spPr bwMode="auto">
          <a:xfrm>
            <a:off x="8724900" y="365125"/>
            <a:ext cx="2628900" cy="5811838"/>
          </a:xfrm>
        </p:spPr>
        <p:txBody>
          <a:bodyPr vert="eaVert"/>
          <a:lstStyle/>
          <a:p>
            <a:pPr>
              <a:defRPr/>
            </a:pPr>
            <a:r>
              <a:rPr lang="de-DE"/>
              <a:t>Mastertitelformat bearbeiten</a:t>
            </a:r>
            <a:endParaRPr lang="en-US"/>
          </a:p>
        </p:txBody>
      </p:sp>
      <p:sp>
        <p:nvSpPr>
          <p:cNvPr id="5" name="Vertikaler Textplatzhalter 2"/>
          <p:cNvSpPr>
            <a:spLocks noGrp="1"/>
          </p:cNvSpPr>
          <p:nvPr>
            <p:ph type="body" orient="vert" idx="1"/>
          </p:nvPr>
        </p:nvSpPr>
        <p:spPr bwMode="auto">
          <a:xfrm>
            <a:off x="838200" y="365125"/>
            <a:ext cx="7734300" cy="5811838"/>
          </a:xfrm>
        </p:spPr>
        <p:txBody>
          <a:bodyPr vert="eaVert"/>
          <a:lstStyle/>
          <a:p>
            <a:pPr lvl="0">
              <a:defRPr/>
            </a:pPr>
            <a:r>
              <a:rPr lang="de-DE"/>
              <a:t>Mastertextformat bearbeiten</a:t>
            </a:r>
            <a:endParaRPr/>
          </a:p>
          <a:p>
            <a:pPr lvl="1">
              <a:defRPr/>
            </a:pPr>
            <a:r>
              <a:rPr lang="de-DE"/>
              <a:t>Zweite Ebene</a:t>
            </a:r>
            <a:endParaRPr/>
          </a:p>
          <a:p>
            <a:pPr lvl="2">
              <a:defRPr/>
            </a:pPr>
            <a:r>
              <a:rPr lang="de-DE"/>
              <a:t>Dritte Ebene</a:t>
            </a:r>
            <a:endParaRPr/>
          </a:p>
          <a:p>
            <a:pPr lvl="3">
              <a:defRPr/>
            </a:pPr>
            <a:r>
              <a:rPr lang="de-DE"/>
              <a:t>Vierte Ebene</a:t>
            </a:r>
            <a:endParaRPr/>
          </a:p>
          <a:p>
            <a:pPr lvl="4">
              <a:defRPr/>
            </a:pPr>
            <a:r>
              <a:rPr lang="de-DE"/>
              <a:t>Fünfte Ebene</a:t>
            </a:r>
            <a:endParaRPr lang="en-US"/>
          </a:p>
        </p:txBody>
      </p:sp>
      <p:sp>
        <p:nvSpPr>
          <p:cNvPr id="6" name="Datumsplatzhalter 3"/>
          <p:cNvSpPr>
            <a:spLocks noGrp="1"/>
          </p:cNvSpPr>
          <p:nvPr>
            <p:ph type="dt" sz="half" idx="10"/>
          </p:nvPr>
        </p:nvSpPr>
        <p:spPr bwMode="auto"/>
        <p:txBody>
          <a:bodyPr/>
          <a:lstStyle/>
          <a:p>
            <a:pPr>
              <a:defRPr/>
            </a:pPr>
            <a:fld id="{F933674C-AB70-624B-93BE-3E8D07C9DC58}" type="datetimeFigureOut">
              <a:rPr lang="en-US"/>
              <a:t>5/23/2023</a:t>
            </a:fld>
            <a:endParaRPr lang="en-US"/>
          </a:p>
        </p:txBody>
      </p:sp>
      <p:sp>
        <p:nvSpPr>
          <p:cNvPr id="7" name="Fußzeilenplatzhalter 4"/>
          <p:cNvSpPr>
            <a:spLocks noGrp="1"/>
          </p:cNvSpPr>
          <p:nvPr>
            <p:ph type="ftr" sz="quarter" idx="11"/>
          </p:nvPr>
        </p:nvSpPr>
        <p:spPr bwMode="auto"/>
        <p:txBody>
          <a:bodyPr/>
          <a:lstStyle/>
          <a:p>
            <a:pPr>
              <a:defRPr/>
            </a:pPr>
            <a:endParaRPr lang="en-US"/>
          </a:p>
        </p:txBody>
      </p:sp>
      <p:sp>
        <p:nvSpPr>
          <p:cNvPr id="8" name="Foliennummernplatzhalter 5"/>
          <p:cNvSpPr>
            <a:spLocks noGrp="1"/>
          </p:cNvSpPr>
          <p:nvPr>
            <p:ph type="sldNum" sz="quarter" idx="12"/>
          </p:nvPr>
        </p:nvSpPr>
        <p:spPr bwMode="auto"/>
        <p:txBody>
          <a:bodyPr/>
          <a:lstStyle/>
          <a:p>
            <a:pPr>
              <a:defRPr/>
            </a:pPr>
            <a:fld id="{F008E37C-FE11-E349-9F73-AE469DAFA98E}" type="slidenum">
              <a:rPr lang="en-US"/>
              <a:t>‹Nr.›</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PhAnim="0" type="obj" preserve="1" userDrawn="1">
  <p:cSld name="Titel und Inhalt">
    <p:spTree>
      <p:nvGrpSpPr>
        <p:cNvPr id="1" name=""/>
        <p:cNvGrpSpPr/>
        <p:nvPr/>
      </p:nvGrpSpPr>
      <p:grpSpPr bwMode="auto">
        <a:xfrm>
          <a:off x="0" y="0"/>
          <a:ext cx="0" cy="0"/>
          <a:chOff x="0" y="0"/>
          <a:chExt cx="0" cy="0"/>
        </a:xfrm>
      </p:grpSpPr>
      <p:sp>
        <p:nvSpPr>
          <p:cNvPr id="4" name="Titel 1"/>
          <p:cNvSpPr>
            <a:spLocks noGrp="1"/>
          </p:cNvSpPr>
          <p:nvPr>
            <p:ph type="title"/>
          </p:nvPr>
        </p:nvSpPr>
        <p:spPr bwMode="auto"/>
        <p:txBody>
          <a:bodyPr/>
          <a:lstStyle/>
          <a:p>
            <a:pPr>
              <a:defRPr/>
            </a:pPr>
            <a:r>
              <a:rPr lang="de-DE"/>
              <a:t>Mastertitelformat bearbeiten</a:t>
            </a:r>
            <a:endParaRPr lang="en-US"/>
          </a:p>
        </p:txBody>
      </p:sp>
      <p:sp>
        <p:nvSpPr>
          <p:cNvPr id="5" name="Inhaltsplatzhalter 2"/>
          <p:cNvSpPr>
            <a:spLocks noGrp="1"/>
          </p:cNvSpPr>
          <p:nvPr>
            <p:ph idx="1"/>
          </p:nvPr>
        </p:nvSpPr>
        <p:spPr bwMode="auto"/>
        <p:txBody>
          <a:bodyPr/>
          <a:lstStyle/>
          <a:p>
            <a:pPr lvl="0">
              <a:defRPr/>
            </a:pPr>
            <a:r>
              <a:rPr lang="de-DE"/>
              <a:t>Mastertextformat bearbeiten</a:t>
            </a:r>
            <a:endParaRPr/>
          </a:p>
          <a:p>
            <a:pPr lvl="1">
              <a:defRPr/>
            </a:pPr>
            <a:r>
              <a:rPr lang="de-DE"/>
              <a:t>Zweite Ebene</a:t>
            </a:r>
            <a:endParaRPr/>
          </a:p>
          <a:p>
            <a:pPr lvl="2">
              <a:defRPr/>
            </a:pPr>
            <a:r>
              <a:rPr lang="de-DE"/>
              <a:t>Dritte Ebene</a:t>
            </a:r>
            <a:endParaRPr/>
          </a:p>
          <a:p>
            <a:pPr lvl="3">
              <a:defRPr/>
            </a:pPr>
            <a:r>
              <a:rPr lang="de-DE"/>
              <a:t>Vierte Ebene</a:t>
            </a:r>
            <a:endParaRPr/>
          </a:p>
          <a:p>
            <a:pPr lvl="4">
              <a:defRPr/>
            </a:pPr>
            <a:r>
              <a:rPr lang="de-DE"/>
              <a:t>Fünfte Ebene</a:t>
            </a:r>
            <a:endParaRPr lang="en-US"/>
          </a:p>
        </p:txBody>
      </p:sp>
      <p:sp>
        <p:nvSpPr>
          <p:cNvPr id="6" name="Datumsplatzhalter 3"/>
          <p:cNvSpPr>
            <a:spLocks noGrp="1"/>
          </p:cNvSpPr>
          <p:nvPr>
            <p:ph type="dt" sz="half" idx="10"/>
          </p:nvPr>
        </p:nvSpPr>
        <p:spPr bwMode="auto"/>
        <p:txBody>
          <a:bodyPr/>
          <a:lstStyle/>
          <a:p>
            <a:pPr>
              <a:defRPr/>
            </a:pPr>
            <a:fld id="{F933674C-AB70-624B-93BE-3E8D07C9DC58}" type="datetimeFigureOut">
              <a:rPr lang="en-US"/>
              <a:t>5/23/2023</a:t>
            </a:fld>
            <a:endParaRPr lang="en-US"/>
          </a:p>
        </p:txBody>
      </p:sp>
      <p:sp>
        <p:nvSpPr>
          <p:cNvPr id="7" name="Fußzeilenplatzhalter 4"/>
          <p:cNvSpPr>
            <a:spLocks noGrp="1"/>
          </p:cNvSpPr>
          <p:nvPr>
            <p:ph type="ftr" sz="quarter" idx="11"/>
          </p:nvPr>
        </p:nvSpPr>
        <p:spPr bwMode="auto"/>
        <p:txBody>
          <a:bodyPr/>
          <a:lstStyle/>
          <a:p>
            <a:pPr>
              <a:defRPr/>
            </a:pPr>
            <a:endParaRPr lang="en-US"/>
          </a:p>
        </p:txBody>
      </p:sp>
      <p:sp>
        <p:nvSpPr>
          <p:cNvPr id="8" name="Foliennummernplatzhalter 5"/>
          <p:cNvSpPr>
            <a:spLocks noGrp="1"/>
          </p:cNvSpPr>
          <p:nvPr>
            <p:ph type="sldNum" sz="quarter" idx="12"/>
          </p:nvPr>
        </p:nvSpPr>
        <p:spPr bwMode="auto"/>
        <p:txBody>
          <a:bodyPr/>
          <a:lstStyle/>
          <a:p>
            <a:pPr>
              <a:defRPr/>
            </a:pPr>
            <a:fld id="{F008E37C-FE11-E349-9F73-AE469DAFA98E}" type="slidenum">
              <a:rPr lang="en-US"/>
              <a:t>‹Nr.›</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PhAnim="0" type="secHead" preserve="1" userDrawn="1">
  <p:cSld name="Abschnitts- überschrift">
    <p:spTree>
      <p:nvGrpSpPr>
        <p:cNvPr id="1" name=""/>
        <p:cNvGrpSpPr/>
        <p:nvPr/>
      </p:nvGrpSpPr>
      <p:grpSpPr bwMode="auto">
        <a:xfrm>
          <a:off x="0" y="0"/>
          <a:ext cx="0" cy="0"/>
          <a:chOff x="0" y="0"/>
          <a:chExt cx="0" cy="0"/>
        </a:xfrm>
      </p:grpSpPr>
      <p:sp>
        <p:nvSpPr>
          <p:cNvPr id="4" name="Titel 1"/>
          <p:cNvSpPr>
            <a:spLocks noGrp="1"/>
          </p:cNvSpPr>
          <p:nvPr>
            <p:ph type="title"/>
          </p:nvPr>
        </p:nvSpPr>
        <p:spPr bwMode="auto">
          <a:xfrm>
            <a:off x="831850" y="1709738"/>
            <a:ext cx="10515600" cy="2852737"/>
          </a:xfrm>
        </p:spPr>
        <p:txBody>
          <a:bodyPr anchor="b"/>
          <a:lstStyle>
            <a:lvl1pPr>
              <a:defRPr sz="6000"/>
            </a:lvl1pPr>
          </a:lstStyle>
          <a:p>
            <a:pPr>
              <a:defRPr/>
            </a:pPr>
            <a:r>
              <a:rPr lang="de-DE"/>
              <a:t>Mastertitelformat bearbeiten</a:t>
            </a:r>
            <a:endParaRPr lang="en-US"/>
          </a:p>
        </p:txBody>
      </p:sp>
      <p:sp>
        <p:nvSpPr>
          <p:cNvPr id="5" name="Textplatzhalter 2"/>
          <p:cNvSpPr>
            <a:spLocks noGrp="1"/>
          </p:cNvSpPr>
          <p:nvPr>
            <p:ph type="body" idx="1"/>
          </p:nvPr>
        </p:nvSpPr>
        <p:spPr bwMode="auto">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defRPr/>
            </a:pPr>
            <a:r>
              <a:rPr lang="de-DE"/>
              <a:t>Mastertextformat bearbeiten</a:t>
            </a:r>
            <a:endParaRPr/>
          </a:p>
        </p:txBody>
      </p:sp>
      <p:sp>
        <p:nvSpPr>
          <p:cNvPr id="6" name="Datumsplatzhalter 3"/>
          <p:cNvSpPr>
            <a:spLocks noGrp="1"/>
          </p:cNvSpPr>
          <p:nvPr>
            <p:ph type="dt" sz="half" idx="10"/>
          </p:nvPr>
        </p:nvSpPr>
        <p:spPr bwMode="auto"/>
        <p:txBody>
          <a:bodyPr/>
          <a:lstStyle/>
          <a:p>
            <a:pPr>
              <a:defRPr/>
            </a:pPr>
            <a:fld id="{F933674C-AB70-624B-93BE-3E8D07C9DC58}" type="datetimeFigureOut">
              <a:rPr lang="en-US"/>
              <a:t>5/23/2023</a:t>
            </a:fld>
            <a:endParaRPr lang="en-US"/>
          </a:p>
        </p:txBody>
      </p:sp>
      <p:sp>
        <p:nvSpPr>
          <p:cNvPr id="7" name="Fußzeilenplatzhalter 4"/>
          <p:cNvSpPr>
            <a:spLocks noGrp="1"/>
          </p:cNvSpPr>
          <p:nvPr>
            <p:ph type="ftr" sz="quarter" idx="11"/>
          </p:nvPr>
        </p:nvSpPr>
        <p:spPr bwMode="auto"/>
        <p:txBody>
          <a:bodyPr/>
          <a:lstStyle/>
          <a:p>
            <a:pPr>
              <a:defRPr/>
            </a:pPr>
            <a:endParaRPr lang="en-US"/>
          </a:p>
        </p:txBody>
      </p:sp>
      <p:sp>
        <p:nvSpPr>
          <p:cNvPr id="8" name="Foliennummernplatzhalter 5"/>
          <p:cNvSpPr>
            <a:spLocks noGrp="1"/>
          </p:cNvSpPr>
          <p:nvPr>
            <p:ph type="sldNum" sz="quarter" idx="12"/>
          </p:nvPr>
        </p:nvSpPr>
        <p:spPr bwMode="auto"/>
        <p:txBody>
          <a:bodyPr/>
          <a:lstStyle/>
          <a:p>
            <a:pPr>
              <a:defRPr/>
            </a:pPr>
            <a:fld id="{F008E37C-FE11-E349-9F73-AE469DAFA98E}" type="slidenum">
              <a:rPr lang="en-US"/>
              <a:t>‹Nr.›</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PhAnim="0" type="twoObj" preserve="1" userDrawn="1">
  <p:cSld name="Zwei Inhalte">
    <p:spTree>
      <p:nvGrpSpPr>
        <p:cNvPr id="1" name=""/>
        <p:cNvGrpSpPr/>
        <p:nvPr/>
      </p:nvGrpSpPr>
      <p:grpSpPr bwMode="auto">
        <a:xfrm>
          <a:off x="0" y="0"/>
          <a:ext cx="0" cy="0"/>
          <a:chOff x="0" y="0"/>
          <a:chExt cx="0" cy="0"/>
        </a:xfrm>
      </p:grpSpPr>
      <p:sp>
        <p:nvSpPr>
          <p:cNvPr id="4" name="Titel 1"/>
          <p:cNvSpPr>
            <a:spLocks noGrp="1"/>
          </p:cNvSpPr>
          <p:nvPr>
            <p:ph type="title"/>
          </p:nvPr>
        </p:nvSpPr>
        <p:spPr bwMode="auto"/>
        <p:txBody>
          <a:bodyPr/>
          <a:lstStyle/>
          <a:p>
            <a:pPr>
              <a:defRPr/>
            </a:pPr>
            <a:r>
              <a:rPr lang="de-DE"/>
              <a:t>Mastertitelformat bearbeiten</a:t>
            </a:r>
            <a:endParaRPr lang="en-US"/>
          </a:p>
        </p:txBody>
      </p:sp>
      <p:sp>
        <p:nvSpPr>
          <p:cNvPr id="5" name="Inhaltsplatzhalter 2"/>
          <p:cNvSpPr>
            <a:spLocks noGrp="1"/>
          </p:cNvSpPr>
          <p:nvPr>
            <p:ph sz="half" idx="1"/>
          </p:nvPr>
        </p:nvSpPr>
        <p:spPr bwMode="auto">
          <a:xfrm>
            <a:off x="838200" y="1825625"/>
            <a:ext cx="5181600" cy="4351338"/>
          </a:xfrm>
        </p:spPr>
        <p:txBody>
          <a:bodyPr/>
          <a:lstStyle/>
          <a:p>
            <a:pPr lvl="0">
              <a:defRPr/>
            </a:pPr>
            <a:r>
              <a:rPr lang="de-DE"/>
              <a:t>Mastertextformat bearbeiten</a:t>
            </a:r>
            <a:endParaRPr/>
          </a:p>
          <a:p>
            <a:pPr lvl="1">
              <a:defRPr/>
            </a:pPr>
            <a:r>
              <a:rPr lang="de-DE"/>
              <a:t>Zweite Ebene</a:t>
            </a:r>
            <a:endParaRPr/>
          </a:p>
          <a:p>
            <a:pPr lvl="2">
              <a:defRPr/>
            </a:pPr>
            <a:r>
              <a:rPr lang="de-DE"/>
              <a:t>Dritte Ebene</a:t>
            </a:r>
            <a:endParaRPr/>
          </a:p>
          <a:p>
            <a:pPr lvl="3">
              <a:defRPr/>
            </a:pPr>
            <a:r>
              <a:rPr lang="de-DE"/>
              <a:t>Vierte Ebene</a:t>
            </a:r>
            <a:endParaRPr/>
          </a:p>
          <a:p>
            <a:pPr lvl="4">
              <a:defRPr/>
            </a:pPr>
            <a:r>
              <a:rPr lang="de-DE"/>
              <a:t>Fünfte Ebene</a:t>
            </a:r>
            <a:endParaRPr lang="en-US"/>
          </a:p>
        </p:txBody>
      </p:sp>
      <p:sp>
        <p:nvSpPr>
          <p:cNvPr id="6" name="Inhaltsplatzhalter 3"/>
          <p:cNvSpPr>
            <a:spLocks noGrp="1"/>
          </p:cNvSpPr>
          <p:nvPr>
            <p:ph sz="half" idx="2"/>
          </p:nvPr>
        </p:nvSpPr>
        <p:spPr bwMode="auto">
          <a:xfrm>
            <a:off x="6172200" y="1825625"/>
            <a:ext cx="5181600" cy="4351338"/>
          </a:xfrm>
        </p:spPr>
        <p:txBody>
          <a:bodyPr/>
          <a:lstStyle/>
          <a:p>
            <a:pPr lvl="0">
              <a:defRPr/>
            </a:pPr>
            <a:r>
              <a:rPr lang="de-DE"/>
              <a:t>Mastertextformat bearbeiten</a:t>
            </a:r>
            <a:endParaRPr/>
          </a:p>
          <a:p>
            <a:pPr lvl="1">
              <a:defRPr/>
            </a:pPr>
            <a:r>
              <a:rPr lang="de-DE"/>
              <a:t>Zweite Ebene</a:t>
            </a:r>
            <a:endParaRPr/>
          </a:p>
          <a:p>
            <a:pPr lvl="2">
              <a:defRPr/>
            </a:pPr>
            <a:r>
              <a:rPr lang="de-DE"/>
              <a:t>Dritte Ebene</a:t>
            </a:r>
            <a:endParaRPr/>
          </a:p>
          <a:p>
            <a:pPr lvl="3">
              <a:defRPr/>
            </a:pPr>
            <a:r>
              <a:rPr lang="de-DE"/>
              <a:t>Vierte Ebene</a:t>
            </a:r>
            <a:endParaRPr/>
          </a:p>
          <a:p>
            <a:pPr lvl="4">
              <a:defRPr/>
            </a:pPr>
            <a:r>
              <a:rPr lang="de-DE"/>
              <a:t>Fünfte Ebene</a:t>
            </a:r>
            <a:endParaRPr lang="en-US"/>
          </a:p>
        </p:txBody>
      </p:sp>
      <p:sp>
        <p:nvSpPr>
          <p:cNvPr id="7" name="Datumsplatzhalter 4"/>
          <p:cNvSpPr>
            <a:spLocks noGrp="1"/>
          </p:cNvSpPr>
          <p:nvPr>
            <p:ph type="dt" sz="half" idx="10"/>
          </p:nvPr>
        </p:nvSpPr>
        <p:spPr bwMode="auto"/>
        <p:txBody>
          <a:bodyPr/>
          <a:lstStyle/>
          <a:p>
            <a:pPr>
              <a:defRPr/>
            </a:pPr>
            <a:fld id="{F933674C-AB70-624B-93BE-3E8D07C9DC58}" type="datetimeFigureOut">
              <a:rPr lang="en-US"/>
              <a:t>5/23/2023</a:t>
            </a:fld>
            <a:endParaRPr lang="en-US"/>
          </a:p>
        </p:txBody>
      </p:sp>
      <p:sp>
        <p:nvSpPr>
          <p:cNvPr id="8" name="Fußzeilenplatzhalter 5"/>
          <p:cNvSpPr>
            <a:spLocks noGrp="1"/>
          </p:cNvSpPr>
          <p:nvPr>
            <p:ph type="ftr" sz="quarter" idx="11"/>
          </p:nvPr>
        </p:nvSpPr>
        <p:spPr bwMode="auto"/>
        <p:txBody>
          <a:bodyPr/>
          <a:lstStyle/>
          <a:p>
            <a:pPr>
              <a:defRPr/>
            </a:pPr>
            <a:endParaRPr lang="en-US"/>
          </a:p>
        </p:txBody>
      </p:sp>
      <p:sp>
        <p:nvSpPr>
          <p:cNvPr id="9" name="Foliennummernplatzhalter 6"/>
          <p:cNvSpPr>
            <a:spLocks noGrp="1"/>
          </p:cNvSpPr>
          <p:nvPr>
            <p:ph type="sldNum" sz="quarter" idx="12"/>
          </p:nvPr>
        </p:nvSpPr>
        <p:spPr bwMode="auto"/>
        <p:txBody>
          <a:bodyPr/>
          <a:lstStyle/>
          <a:p>
            <a:pPr>
              <a:defRPr/>
            </a:pPr>
            <a:fld id="{F008E37C-FE11-E349-9F73-AE469DAFA98E}" type="slidenum">
              <a:rPr lang="en-US"/>
              <a:t>‹Nr.›</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PhAnim="0" type="twoTxTwoObj" preserve="1" userDrawn="1">
  <p:cSld name="Vergleich">
    <p:spTree>
      <p:nvGrpSpPr>
        <p:cNvPr id="1" name=""/>
        <p:cNvGrpSpPr/>
        <p:nvPr/>
      </p:nvGrpSpPr>
      <p:grpSpPr bwMode="auto">
        <a:xfrm>
          <a:off x="0" y="0"/>
          <a:ext cx="0" cy="0"/>
          <a:chOff x="0" y="0"/>
          <a:chExt cx="0" cy="0"/>
        </a:xfrm>
      </p:grpSpPr>
      <p:sp>
        <p:nvSpPr>
          <p:cNvPr id="4" name="Titel 1"/>
          <p:cNvSpPr>
            <a:spLocks noGrp="1"/>
          </p:cNvSpPr>
          <p:nvPr>
            <p:ph type="title"/>
          </p:nvPr>
        </p:nvSpPr>
        <p:spPr bwMode="auto">
          <a:xfrm>
            <a:off x="839788" y="365125"/>
            <a:ext cx="10515600" cy="1325563"/>
          </a:xfrm>
        </p:spPr>
        <p:txBody>
          <a:bodyPr/>
          <a:lstStyle/>
          <a:p>
            <a:pPr>
              <a:defRPr/>
            </a:pPr>
            <a:r>
              <a:rPr lang="de-DE"/>
              <a:t>Mastertitelformat bearbeiten</a:t>
            </a:r>
            <a:endParaRPr lang="en-US"/>
          </a:p>
        </p:txBody>
      </p:sp>
      <p:sp>
        <p:nvSpPr>
          <p:cNvPr id="5" name="Textplatzhalter 2"/>
          <p:cNvSpPr>
            <a:spLocks noGrp="1"/>
          </p:cNvSpPr>
          <p:nvPr>
            <p:ph type="body" idx="1"/>
          </p:nvPr>
        </p:nvSpPr>
        <p:spPr bwMode="auto">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defRPr/>
            </a:pPr>
            <a:r>
              <a:rPr lang="de-DE"/>
              <a:t>Mastertextformat bearbeiten</a:t>
            </a:r>
            <a:endParaRPr/>
          </a:p>
        </p:txBody>
      </p:sp>
      <p:sp>
        <p:nvSpPr>
          <p:cNvPr id="6" name="Inhaltsplatzhalter 3"/>
          <p:cNvSpPr>
            <a:spLocks noGrp="1"/>
          </p:cNvSpPr>
          <p:nvPr>
            <p:ph sz="half" idx="2"/>
          </p:nvPr>
        </p:nvSpPr>
        <p:spPr bwMode="auto">
          <a:xfrm>
            <a:off x="839788" y="2505074"/>
            <a:ext cx="5157787" cy="3684588"/>
          </a:xfrm>
        </p:spPr>
        <p:txBody>
          <a:bodyPr/>
          <a:lstStyle/>
          <a:p>
            <a:pPr lvl="0">
              <a:defRPr/>
            </a:pPr>
            <a:r>
              <a:rPr lang="de-DE"/>
              <a:t>Mastertextformat bearbeiten</a:t>
            </a:r>
            <a:endParaRPr/>
          </a:p>
          <a:p>
            <a:pPr lvl="1">
              <a:defRPr/>
            </a:pPr>
            <a:r>
              <a:rPr lang="de-DE"/>
              <a:t>Zweite Ebene</a:t>
            </a:r>
            <a:endParaRPr/>
          </a:p>
          <a:p>
            <a:pPr lvl="2">
              <a:defRPr/>
            </a:pPr>
            <a:r>
              <a:rPr lang="de-DE"/>
              <a:t>Dritte Ebene</a:t>
            </a:r>
            <a:endParaRPr/>
          </a:p>
          <a:p>
            <a:pPr lvl="3">
              <a:defRPr/>
            </a:pPr>
            <a:r>
              <a:rPr lang="de-DE"/>
              <a:t>Vierte Ebene</a:t>
            </a:r>
            <a:endParaRPr/>
          </a:p>
          <a:p>
            <a:pPr lvl="4">
              <a:defRPr/>
            </a:pPr>
            <a:r>
              <a:rPr lang="de-DE"/>
              <a:t>Fünfte Ebene</a:t>
            </a:r>
            <a:endParaRPr lang="en-US"/>
          </a:p>
        </p:txBody>
      </p:sp>
      <p:sp>
        <p:nvSpPr>
          <p:cNvPr id="7" name="Textplatzhalter 4"/>
          <p:cNvSpPr>
            <a:spLocks noGrp="1"/>
          </p:cNvSpPr>
          <p:nvPr>
            <p:ph type="body" sz="quarter" idx="3"/>
          </p:nvPr>
        </p:nvSpPr>
        <p:spPr bwMode="auto">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defRPr/>
            </a:pPr>
            <a:r>
              <a:rPr lang="de-DE"/>
              <a:t>Mastertextformat bearbeiten</a:t>
            </a:r>
            <a:endParaRPr/>
          </a:p>
        </p:txBody>
      </p:sp>
      <p:sp>
        <p:nvSpPr>
          <p:cNvPr id="8" name="Inhaltsplatzhalter 5"/>
          <p:cNvSpPr>
            <a:spLocks noGrp="1"/>
          </p:cNvSpPr>
          <p:nvPr>
            <p:ph sz="quarter" idx="4"/>
          </p:nvPr>
        </p:nvSpPr>
        <p:spPr bwMode="auto">
          <a:xfrm>
            <a:off x="6172200" y="2505074"/>
            <a:ext cx="5183188" cy="3684588"/>
          </a:xfrm>
        </p:spPr>
        <p:txBody>
          <a:bodyPr/>
          <a:lstStyle/>
          <a:p>
            <a:pPr lvl="0">
              <a:defRPr/>
            </a:pPr>
            <a:r>
              <a:rPr lang="de-DE"/>
              <a:t>Mastertextformat bearbeiten</a:t>
            </a:r>
            <a:endParaRPr/>
          </a:p>
          <a:p>
            <a:pPr lvl="1">
              <a:defRPr/>
            </a:pPr>
            <a:r>
              <a:rPr lang="de-DE"/>
              <a:t>Zweite Ebene</a:t>
            </a:r>
            <a:endParaRPr/>
          </a:p>
          <a:p>
            <a:pPr lvl="2">
              <a:defRPr/>
            </a:pPr>
            <a:r>
              <a:rPr lang="de-DE"/>
              <a:t>Dritte Ebene</a:t>
            </a:r>
            <a:endParaRPr/>
          </a:p>
          <a:p>
            <a:pPr lvl="3">
              <a:defRPr/>
            </a:pPr>
            <a:r>
              <a:rPr lang="de-DE"/>
              <a:t>Vierte Ebene</a:t>
            </a:r>
            <a:endParaRPr/>
          </a:p>
          <a:p>
            <a:pPr lvl="4">
              <a:defRPr/>
            </a:pPr>
            <a:r>
              <a:rPr lang="de-DE"/>
              <a:t>Fünfte Ebene</a:t>
            </a:r>
            <a:endParaRPr lang="en-US"/>
          </a:p>
        </p:txBody>
      </p:sp>
      <p:sp>
        <p:nvSpPr>
          <p:cNvPr id="9" name="Datumsplatzhalter 6"/>
          <p:cNvSpPr>
            <a:spLocks noGrp="1"/>
          </p:cNvSpPr>
          <p:nvPr>
            <p:ph type="dt" sz="half" idx="10"/>
          </p:nvPr>
        </p:nvSpPr>
        <p:spPr bwMode="auto"/>
        <p:txBody>
          <a:bodyPr/>
          <a:lstStyle/>
          <a:p>
            <a:pPr>
              <a:defRPr/>
            </a:pPr>
            <a:fld id="{F933674C-AB70-624B-93BE-3E8D07C9DC58}" type="datetimeFigureOut">
              <a:rPr lang="en-US"/>
              <a:t>5/23/2023</a:t>
            </a:fld>
            <a:endParaRPr lang="en-US"/>
          </a:p>
        </p:txBody>
      </p:sp>
      <p:sp>
        <p:nvSpPr>
          <p:cNvPr id="10" name="Fußzeilenplatzhalter 7"/>
          <p:cNvSpPr>
            <a:spLocks noGrp="1"/>
          </p:cNvSpPr>
          <p:nvPr>
            <p:ph type="ftr" sz="quarter" idx="11"/>
          </p:nvPr>
        </p:nvSpPr>
        <p:spPr bwMode="auto"/>
        <p:txBody>
          <a:bodyPr/>
          <a:lstStyle/>
          <a:p>
            <a:pPr>
              <a:defRPr/>
            </a:pPr>
            <a:endParaRPr lang="en-US"/>
          </a:p>
        </p:txBody>
      </p:sp>
      <p:sp>
        <p:nvSpPr>
          <p:cNvPr id="11" name="Foliennummernplatzhalter 8"/>
          <p:cNvSpPr>
            <a:spLocks noGrp="1"/>
          </p:cNvSpPr>
          <p:nvPr>
            <p:ph type="sldNum" sz="quarter" idx="12"/>
          </p:nvPr>
        </p:nvSpPr>
        <p:spPr bwMode="auto"/>
        <p:txBody>
          <a:bodyPr/>
          <a:lstStyle/>
          <a:p>
            <a:pPr>
              <a:defRPr/>
            </a:pPr>
            <a:fld id="{F008E37C-FE11-E349-9F73-AE469DAFA98E}" type="slidenum">
              <a:rPr lang="en-US"/>
              <a:t>‹Nr.›</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PhAnim="0" type="titleOnly" preserve="1" userDrawn="1">
  <p:cSld name="Nur Titel">
    <p:spTree>
      <p:nvGrpSpPr>
        <p:cNvPr id="1" name=""/>
        <p:cNvGrpSpPr/>
        <p:nvPr/>
      </p:nvGrpSpPr>
      <p:grpSpPr bwMode="auto">
        <a:xfrm>
          <a:off x="0" y="0"/>
          <a:ext cx="0" cy="0"/>
          <a:chOff x="0" y="0"/>
          <a:chExt cx="0" cy="0"/>
        </a:xfrm>
      </p:grpSpPr>
      <p:sp>
        <p:nvSpPr>
          <p:cNvPr id="4" name="Titel 1"/>
          <p:cNvSpPr>
            <a:spLocks noGrp="1"/>
          </p:cNvSpPr>
          <p:nvPr>
            <p:ph type="title"/>
          </p:nvPr>
        </p:nvSpPr>
        <p:spPr bwMode="auto"/>
        <p:txBody>
          <a:bodyPr/>
          <a:lstStyle/>
          <a:p>
            <a:pPr>
              <a:defRPr/>
            </a:pPr>
            <a:r>
              <a:rPr lang="de-DE"/>
              <a:t>Mastertitelformat bearbeiten</a:t>
            </a:r>
            <a:endParaRPr lang="en-US"/>
          </a:p>
        </p:txBody>
      </p:sp>
      <p:sp>
        <p:nvSpPr>
          <p:cNvPr id="5" name="Datumsplatzhalter 2"/>
          <p:cNvSpPr>
            <a:spLocks noGrp="1"/>
          </p:cNvSpPr>
          <p:nvPr>
            <p:ph type="dt" sz="half" idx="10"/>
          </p:nvPr>
        </p:nvSpPr>
        <p:spPr bwMode="auto"/>
        <p:txBody>
          <a:bodyPr/>
          <a:lstStyle/>
          <a:p>
            <a:pPr>
              <a:defRPr/>
            </a:pPr>
            <a:fld id="{F933674C-AB70-624B-93BE-3E8D07C9DC58}" type="datetimeFigureOut">
              <a:rPr lang="en-US"/>
              <a:t>5/23/2023</a:t>
            </a:fld>
            <a:endParaRPr lang="en-US"/>
          </a:p>
        </p:txBody>
      </p:sp>
      <p:sp>
        <p:nvSpPr>
          <p:cNvPr id="6" name="Fußzeilenplatzhalter 3"/>
          <p:cNvSpPr>
            <a:spLocks noGrp="1"/>
          </p:cNvSpPr>
          <p:nvPr>
            <p:ph type="ftr" sz="quarter" idx="11"/>
          </p:nvPr>
        </p:nvSpPr>
        <p:spPr bwMode="auto"/>
        <p:txBody>
          <a:bodyPr/>
          <a:lstStyle/>
          <a:p>
            <a:pPr>
              <a:defRPr/>
            </a:pPr>
            <a:endParaRPr lang="en-US"/>
          </a:p>
        </p:txBody>
      </p:sp>
      <p:sp>
        <p:nvSpPr>
          <p:cNvPr id="7" name="Foliennummernplatzhalter 4"/>
          <p:cNvSpPr>
            <a:spLocks noGrp="1"/>
          </p:cNvSpPr>
          <p:nvPr>
            <p:ph type="sldNum" sz="quarter" idx="12"/>
          </p:nvPr>
        </p:nvSpPr>
        <p:spPr bwMode="auto"/>
        <p:txBody>
          <a:bodyPr/>
          <a:lstStyle/>
          <a:p>
            <a:pPr>
              <a:defRPr/>
            </a:pPr>
            <a:fld id="{F008E37C-FE11-E349-9F73-AE469DAFA98E}" type="slidenum">
              <a:rPr lang="en-US"/>
              <a:t>‹Nr.›</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PhAnim="0" type="blank" preserve="1" userDrawn="1">
  <p:cSld name="Leer">
    <p:spTree>
      <p:nvGrpSpPr>
        <p:cNvPr id="1" name=""/>
        <p:cNvGrpSpPr/>
        <p:nvPr/>
      </p:nvGrpSpPr>
      <p:grpSpPr bwMode="auto">
        <a:xfrm>
          <a:off x="0" y="0"/>
          <a:ext cx="0" cy="0"/>
          <a:chOff x="0" y="0"/>
          <a:chExt cx="0" cy="0"/>
        </a:xfrm>
      </p:grpSpPr>
      <p:sp>
        <p:nvSpPr>
          <p:cNvPr id="4" name="Datumsplatzhalter 1"/>
          <p:cNvSpPr>
            <a:spLocks noGrp="1"/>
          </p:cNvSpPr>
          <p:nvPr>
            <p:ph type="dt" sz="half" idx="10"/>
          </p:nvPr>
        </p:nvSpPr>
        <p:spPr bwMode="auto"/>
        <p:txBody>
          <a:bodyPr/>
          <a:lstStyle/>
          <a:p>
            <a:pPr>
              <a:defRPr/>
            </a:pPr>
            <a:fld id="{F933674C-AB70-624B-93BE-3E8D07C9DC58}" type="datetimeFigureOut">
              <a:rPr lang="en-US"/>
              <a:t>5/23/2023</a:t>
            </a:fld>
            <a:endParaRPr lang="en-US"/>
          </a:p>
        </p:txBody>
      </p:sp>
      <p:sp>
        <p:nvSpPr>
          <p:cNvPr id="5" name="Fußzeilenplatzhalter 2"/>
          <p:cNvSpPr>
            <a:spLocks noGrp="1"/>
          </p:cNvSpPr>
          <p:nvPr>
            <p:ph type="ftr" sz="quarter" idx="11"/>
          </p:nvPr>
        </p:nvSpPr>
        <p:spPr bwMode="auto"/>
        <p:txBody>
          <a:bodyPr/>
          <a:lstStyle/>
          <a:p>
            <a:pPr>
              <a:defRPr/>
            </a:pPr>
            <a:endParaRPr lang="en-US"/>
          </a:p>
        </p:txBody>
      </p:sp>
      <p:sp>
        <p:nvSpPr>
          <p:cNvPr id="6" name="Foliennummernplatzhalter 3"/>
          <p:cNvSpPr>
            <a:spLocks noGrp="1"/>
          </p:cNvSpPr>
          <p:nvPr>
            <p:ph type="sldNum" sz="quarter" idx="12"/>
          </p:nvPr>
        </p:nvSpPr>
        <p:spPr bwMode="auto"/>
        <p:txBody>
          <a:bodyPr/>
          <a:lstStyle/>
          <a:p>
            <a:pPr>
              <a:defRPr/>
            </a:pPr>
            <a:fld id="{F008E37C-FE11-E349-9F73-AE469DAFA98E}" type="slidenum">
              <a:rPr lang="en-US"/>
              <a:t>‹Nr.›</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PhAnim="0" type="objTx" preserve="1" userDrawn="1">
  <p:cSld name="Inhalt mit Überschrift">
    <p:spTree>
      <p:nvGrpSpPr>
        <p:cNvPr id="1" name=""/>
        <p:cNvGrpSpPr/>
        <p:nvPr/>
      </p:nvGrpSpPr>
      <p:grpSpPr bwMode="auto">
        <a:xfrm>
          <a:off x="0" y="0"/>
          <a:ext cx="0" cy="0"/>
          <a:chOff x="0" y="0"/>
          <a:chExt cx="0" cy="0"/>
        </a:xfrm>
      </p:grpSpPr>
      <p:sp>
        <p:nvSpPr>
          <p:cNvPr id="4" name="Titel 1"/>
          <p:cNvSpPr>
            <a:spLocks noGrp="1"/>
          </p:cNvSpPr>
          <p:nvPr>
            <p:ph type="title"/>
          </p:nvPr>
        </p:nvSpPr>
        <p:spPr bwMode="auto">
          <a:xfrm>
            <a:off x="839788" y="457200"/>
            <a:ext cx="3932237" cy="1600200"/>
          </a:xfrm>
        </p:spPr>
        <p:txBody>
          <a:bodyPr anchor="b"/>
          <a:lstStyle>
            <a:lvl1pPr>
              <a:defRPr sz="3200"/>
            </a:lvl1pPr>
          </a:lstStyle>
          <a:p>
            <a:pPr>
              <a:defRPr/>
            </a:pPr>
            <a:r>
              <a:rPr lang="de-DE"/>
              <a:t>Mastertitelformat bearbeiten</a:t>
            </a:r>
            <a:endParaRPr lang="en-US"/>
          </a:p>
        </p:txBody>
      </p:sp>
      <p:sp>
        <p:nvSpPr>
          <p:cNvPr id="5" name="Inhaltsplatzhalter 2"/>
          <p:cNvSpPr>
            <a:spLocks noGrp="1"/>
          </p:cNvSpPr>
          <p:nvPr>
            <p:ph idx="1"/>
          </p:nvPr>
        </p:nvSpPr>
        <p:spPr bwMode="auto">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defRPr/>
            </a:pPr>
            <a:r>
              <a:rPr lang="de-DE"/>
              <a:t>Mastertextformat bearbeiten</a:t>
            </a:r>
            <a:endParaRPr/>
          </a:p>
          <a:p>
            <a:pPr lvl="1">
              <a:defRPr/>
            </a:pPr>
            <a:r>
              <a:rPr lang="de-DE"/>
              <a:t>Zweite Ebene</a:t>
            </a:r>
            <a:endParaRPr/>
          </a:p>
          <a:p>
            <a:pPr lvl="2">
              <a:defRPr/>
            </a:pPr>
            <a:r>
              <a:rPr lang="de-DE"/>
              <a:t>Dritte Ebene</a:t>
            </a:r>
            <a:endParaRPr/>
          </a:p>
          <a:p>
            <a:pPr lvl="3">
              <a:defRPr/>
            </a:pPr>
            <a:r>
              <a:rPr lang="de-DE"/>
              <a:t>Vierte Ebene</a:t>
            </a:r>
            <a:endParaRPr/>
          </a:p>
          <a:p>
            <a:pPr lvl="4">
              <a:defRPr/>
            </a:pPr>
            <a:r>
              <a:rPr lang="de-DE"/>
              <a:t>Fünfte Ebene</a:t>
            </a:r>
            <a:endParaRPr lang="en-US"/>
          </a:p>
        </p:txBody>
      </p:sp>
      <p:sp>
        <p:nvSpPr>
          <p:cNvPr id="6" name="Textplatzhalter 3"/>
          <p:cNvSpPr>
            <a:spLocks noGrp="1"/>
          </p:cNvSpPr>
          <p:nvPr>
            <p:ph type="body" sz="half" idx="2"/>
          </p:nvPr>
        </p:nvSpPr>
        <p:spPr bwMode="auto">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defRPr/>
            </a:pPr>
            <a:r>
              <a:rPr lang="de-DE"/>
              <a:t>Mastertextformat bearbeiten</a:t>
            </a:r>
            <a:endParaRPr/>
          </a:p>
        </p:txBody>
      </p:sp>
      <p:sp>
        <p:nvSpPr>
          <p:cNvPr id="7" name="Datumsplatzhalter 4"/>
          <p:cNvSpPr>
            <a:spLocks noGrp="1"/>
          </p:cNvSpPr>
          <p:nvPr>
            <p:ph type="dt" sz="half" idx="10"/>
          </p:nvPr>
        </p:nvSpPr>
        <p:spPr bwMode="auto"/>
        <p:txBody>
          <a:bodyPr/>
          <a:lstStyle/>
          <a:p>
            <a:pPr>
              <a:defRPr/>
            </a:pPr>
            <a:fld id="{F933674C-AB70-624B-93BE-3E8D07C9DC58}" type="datetimeFigureOut">
              <a:rPr lang="en-US"/>
              <a:t>5/23/2023</a:t>
            </a:fld>
            <a:endParaRPr lang="en-US"/>
          </a:p>
        </p:txBody>
      </p:sp>
      <p:sp>
        <p:nvSpPr>
          <p:cNvPr id="8" name="Fußzeilenplatzhalter 5"/>
          <p:cNvSpPr>
            <a:spLocks noGrp="1"/>
          </p:cNvSpPr>
          <p:nvPr>
            <p:ph type="ftr" sz="quarter" idx="11"/>
          </p:nvPr>
        </p:nvSpPr>
        <p:spPr bwMode="auto"/>
        <p:txBody>
          <a:bodyPr/>
          <a:lstStyle/>
          <a:p>
            <a:pPr>
              <a:defRPr/>
            </a:pPr>
            <a:endParaRPr lang="en-US"/>
          </a:p>
        </p:txBody>
      </p:sp>
      <p:sp>
        <p:nvSpPr>
          <p:cNvPr id="9" name="Foliennummernplatzhalter 6"/>
          <p:cNvSpPr>
            <a:spLocks noGrp="1"/>
          </p:cNvSpPr>
          <p:nvPr>
            <p:ph type="sldNum" sz="quarter" idx="12"/>
          </p:nvPr>
        </p:nvSpPr>
        <p:spPr bwMode="auto"/>
        <p:txBody>
          <a:bodyPr/>
          <a:lstStyle/>
          <a:p>
            <a:pPr>
              <a:defRPr/>
            </a:pPr>
            <a:fld id="{F008E37C-FE11-E349-9F73-AE469DAFA98E}" type="slidenum">
              <a:rPr lang="en-US"/>
              <a:t>‹Nr.›</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PhAnim="0" type="picTx" preserve="1" userDrawn="1">
  <p:cSld name="Bild mit Überschrift">
    <p:spTree>
      <p:nvGrpSpPr>
        <p:cNvPr id="1" name=""/>
        <p:cNvGrpSpPr/>
        <p:nvPr/>
      </p:nvGrpSpPr>
      <p:grpSpPr bwMode="auto">
        <a:xfrm>
          <a:off x="0" y="0"/>
          <a:ext cx="0" cy="0"/>
          <a:chOff x="0" y="0"/>
          <a:chExt cx="0" cy="0"/>
        </a:xfrm>
      </p:grpSpPr>
      <p:sp>
        <p:nvSpPr>
          <p:cNvPr id="4" name="Titel 1"/>
          <p:cNvSpPr>
            <a:spLocks noGrp="1"/>
          </p:cNvSpPr>
          <p:nvPr>
            <p:ph type="title"/>
          </p:nvPr>
        </p:nvSpPr>
        <p:spPr bwMode="auto">
          <a:xfrm>
            <a:off x="839788" y="457200"/>
            <a:ext cx="3932237" cy="1600200"/>
          </a:xfrm>
        </p:spPr>
        <p:txBody>
          <a:bodyPr anchor="b"/>
          <a:lstStyle>
            <a:lvl1pPr>
              <a:defRPr sz="3200"/>
            </a:lvl1pPr>
          </a:lstStyle>
          <a:p>
            <a:pPr>
              <a:defRPr/>
            </a:pPr>
            <a:r>
              <a:rPr lang="de-DE"/>
              <a:t>Mastertitelformat bearbeiten</a:t>
            </a:r>
            <a:endParaRPr lang="en-US"/>
          </a:p>
        </p:txBody>
      </p:sp>
      <p:sp>
        <p:nvSpPr>
          <p:cNvPr id="5" name="Bildplatzhalter 2"/>
          <p:cNvSpPr>
            <a:spLocks noGrp="1"/>
          </p:cNvSpPr>
          <p:nvPr>
            <p:ph type="pic" idx="1"/>
          </p:nvPr>
        </p:nvSpPr>
        <p:spPr bwMode="auto">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a:defRPr/>
            </a:pPr>
            <a:endParaRPr lang="en-US"/>
          </a:p>
        </p:txBody>
      </p:sp>
      <p:sp>
        <p:nvSpPr>
          <p:cNvPr id="6" name="Textplatzhalter 3"/>
          <p:cNvSpPr>
            <a:spLocks noGrp="1"/>
          </p:cNvSpPr>
          <p:nvPr>
            <p:ph type="body" sz="half" idx="2"/>
          </p:nvPr>
        </p:nvSpPr>
        <p:spPr bwMode="auto">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defRPr/>
            </a:pPr>
            <a:r>
              <a:rPr lang="de-DE"/>
              <a:t>Mastertextformat bearbeiten</a:t>
            </a:r>
            <a:endParaRPr/>
          </a:p>
        </p:txBody>
      </p:sp>
      <p:sp>
        <p:nvSpPr>
          <p:cNvPr id="7" name="Datumsplatzhalter 4"/>
          <p:cNvSpPr>
            <a:spLocks noGrp="1"/>
          </p:cNvSpPr>
          <p:nvPr>
            <p:ph type="dt" sz="half" idx="10"/>
          </p:nvPr>
        </p:nvSpPr>
        <p:spPr bwMode="auto"/>
        <p:txBody>
          <a:bodyPr/>
          <a:lstStyle/>
          <a:p>
            <a:pPr>
              <a:defRPr/>
            </a:pPr>
            <a:fld id="{F933674C-AB70-624B-93BE-3E8D07C9DC58}" type="datetimeFigureOut">
              <a:rPr lang="en-US"/>
              <a:t>5/23/2023</a:t>
            </a:fld>
            <a:endParaRPr lang="en-US"/>
          </a:p>
        </p:txBody>
      </p:sp>
      <p:sp>
        <p:nvSpPr>
          <p:cNvPr id="8" name="Fußzeilenplatzhalter 5"/>
          <p:cNvSpPr>
            <a:spLocks noGrp="1"/>
          </p:cNvSpPr>
          <p:nvPr>
            <p:ph type="ftr" sz="quarter" idx="11"/>
          </p:nvPr>
        </p:nvSpPr>
        <p:spPr bwMode="auto"/>
        <p:txBody>
          <a:bodyPr/>
          <a:lstStyle/>
          <a:p>
            <a:pPr>
              <a:defRPr/>
            </a:pPr>
            <a:endParaRPr lang="en-US"/>
          </a:p>
        </p:txBody>
      </p:sp>
      <p:sp>
        <p:nvSpPr>
          <p:cNvPr id="9" name="Foliennummernplatzhalter 6"/>
          <p:cNvSpPr>
            <a:spLocks noGrp="1"/>
          </p:cNvSpPr>
          <p:nvPr>
            <p:ph type="sldNum" sz="quarter" idx="12"/>
          </p:nvPr>
        </p:nvSpPr>
        <p:spPr bwMode="auto"/>
        <p:txBody>
          <a:bodyPr/>
          <a:lstStyle/>
          <a:p>
            <a:pPr>
              <a:defRPr/>
            </a:pPr>
            <a:fld id="{F008E37C-FE11-E349-9F73-AE469DAFA98E}" type="slidenum">
              <a:rPr lang="en-US"/>
              <a:t>‹Nr.›</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bwMode="auto">
        <a:xfrm>
          <a:off x="0" y="0"/>
          <a:ext cx="0" cy="0"/>
          <a:chOff x="0" y="0"/>
          <a:chExt cx="0" cy="0"/>
        </a:xfrm>
      </p:grpSpPr>
      <p:sp>
        <p:nvSpPr>
          <p:cNvPr id="4" name="Titelplatzhalter 1"/>
          <p:cNvSpPr>
            <a:spLocks noGrp="1"/>
          </p:cNvSpPr>
          <p:nvPr>
            <p:ph type="title"/>
          </p:nvPr>
        </p:nvSpPr>
        <p:spPr bwMode="auto">
          <a:xfrm>
            <a:off x="838200" y="365125"/>
            <a:ext cx="10515600" cy="1325563"/>
          </a:xfrm>
          <a:prstGeom prst="rect">
            <a:avLst/>
          </a:prstGeom>
        </p:spPr>
        <p:txBody>
          <a:bodyPr vert="horz" lIns="91440" tIns="45720" rIns="91440" bIns="45720" rtlCol="0" anchor="ctr">
            <a:normAutofit/>
          </a:bodyPr>
          <a:lstStyle/>
          <a:p>
            <a:pPr>
              <a:defRPr/>
            </a:pPr>
            <a:r>
              <a:rPr lang="de-DE"/>
              <a:t>Mastertitelformat bearbeiten</a:t>
            </a:r>
            <a:endParaRPr lang="en-US"/>
          </a:p>
        </p:txBody>
      </p:sp>
      <p:sp>
        <p:nvSpPr>
          <p:cNvPr id="5" name="Textplatzhalter 2"/>
          <p:cNvSpPr>
            <a:spLocks noGrp="1"/>
          </p:cNvSpPr>
          <p:nvPr>
            <p:ph type="body" idx="1"/>
          </p:nvPr>
        </p:nvSpPr>
        <p:spPr bwMode="auto">
          <a:xfrm>
            <a:off x="838200" y="1825625"/>
            <a:ext cx="10515600" cy="4351338"/>
          </a:xfrm>
          <a:prstGeom prst="rect">
            <a:avLst/>
          </a:prstGeom>
        </p:spPr>
        <p:txBody>
          <a:bodyPr vert="horz" lIns="91440" tIns="45720" rIns="91440" bIns="45720" rtlCol="0">
            <a:normAutofit/>
          </a:bodyPr>
          <a:lstStyle/>
          <a:p>
            <a:pPr lvl="0">
              <a:defRPr/>
            </a:pPr>
            <a:r>
              <a:rPr lang="de-DE"/>
              <a:t>Mastertextformat bearbeiten</a:t>
            </a:r>
            <a:endParaRPr/>
          </a:p>
          <a:p>
            <a:pPr lvl="1">
              <a:defRPr/>
            </a:pPr>
            <a:r>
              <a:rPr lang="de-DE"/>
              <a:t>Zweite Ebene</a:t>
            </a:r>
            <a:endParaRPr/>
          </a:p>
          <a:p>
            <a:pPr lvl="2">
              <a:defRPr/>
            </a:pPr>
            <a:r>
              <a:rPr lang="de-DE"/>
              <a:t>Dritte Ebene</a:t>
            </a:r>
            <a:endParaRPr/>
          </a:p>
          <a:p>
            <a:pPr lvl="3">
              <a:defRPr/>
            </a:pPr>
            <a:r>
              <a:rPr lang="de-DE"/>
              <a:t>Vierte Ebene</a:t>
            </a:r>
            <a:endParaRPr/>
          </a:p>
          <a:p>
            <a:pPr lvl="4">
              <a:defRPr/>
            </a:pPr>
            <a:r>
              <a:rPr lang="de-DE"/>
              <a:t>Fünfte Ebene</a:t>
            </a:r>
            <a:endParaRPr lang="en-US"/>
          </a:p>
        </p:txBody>
      </p:sp>
      <p:sp>
        <p:nvSpPr>
          <p:cNvPr id="6" name="Datumsplatzhalter 3"/>
          <p:cNvSpPr>
            <a:spLocks noGrp="1"/>
          </p:cNvSpPr>
          <p:nvPr>
            <p:ph type="dt" sz="half" idx="2"/>
          </p:nvPr>
        </p:nvSpPr>
        <p:spPr bwMode="auto">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F933674C-AB70-624B-93BE-3E8D07C9DC58}" type="datetimeFigureOut">
              <a:rPr lang="en-US"/>
              <a:t>5/23/2023</a:t>
            </a:fld>
            <a:endParaRPr lang="en-US"/>
          </a:p>
        </p:txBody>
      </p:sp>
      <p:sp>
        <p:nvSpPr>
          <p:cNvPr id="7" name="Fußzeilenplatzhalter 4"/>
          <p:cNvSpPr>
            <a:spLocks noGrp="1"/>
          </p:cNvSpPr>
          <p:nvPr>
            <p:ph type="ftr" sz="quarter" idx="3"/>
          </p:nvPr>
        </p:nvSpPr>
        <p:spPr bwMode="auto">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p>
        </p:txBody>
      </p:sp>
      <p:sp>
        <p:nvSpPr>
          <p:cNvPr id="8" name="Foliennummernplatzhalter 5"/>
          <p:cNvSpPr>
            <a:spLocks noGrp="1"/>
          </p:cNvSpPr>
          <p:nvPr>
            <p:ph type="sldNum" sz="quarter" idx="4"/>
          </p:nvPr>
        </p:nvSpPr>
        <p:spPr bwMode="auto">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F008E37C-FE11-E349-9F73-AE469DAFA98E}" type="slidenum">
              <a:rPr lang="en-US"/>
              <a:t>‹Nr.›</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a:lnSpc>
          <a:spcPct val="90000"/>
        </a:lnSpc>
        <a:spcBef>
          <a:spcPts val="0"/>
        </a:spcBef>
        <a:buNone/>
        <a:defRPr sz="4400">
          <a:solidFill>
            <a:schemeClr val="tx1"/>
          </a:solidFill>
          <a:latin typeface="+mj-lt"/>
          <a:ea typeface="+mj-ea"/>
          <a:cs typeface="+mj-cs"/>
        </a:defRPr>
      </a:lvl1pPr>
    </p:titleStyle>
    <p:bodyStyle>
      <a:lvl1pPr marL="228600" indent="-228600" algn="l" defTabSz="914400">
        <a:lnSpc>
          <a:spcPct val="90000"/>
        </a:lnSpc>
        <a:spcBef>
          <a:spcPts val="1000"/>
        </a:spcBef>
        <a:buFont typeface="Arial"/>
        <a:buChar char="•"/>
        <a:defRPr sz="2800">
          <a:solidFill>
            <a:schemeClr val="tx1"/>
          </a:solidFill>
          <a:latin typeface="+mn-lt"/>
          <a:ea typeface="+mn-ea"/>
          <a:cs typeface="+mn-cs"/>
        </a:defRPr>
      </a:lvl1pPr>
      <a:lvl2pPr marL="685800" indent="-228600" algn="l" defTabSz="914400">
        <a:lnSpc>
          <a:spcPct val="90000"/>
        </a:lnSpc>
        <a:spcBef>
          <a:spcPts val="500"/>
        </a:spcBef>
        <a:buFont typeface="Arial"/>
        <a:buChar char="•"/>
        <a:defRPr sz="2400">
          <a:solidFill>
            <a:schemeClr val="tx1"/>
          </a:solidFill>
          <a:latin typeface="+mn-lt"/>
          <a:ea typeface="+mn-ea"/>
          <a:cs typeface="+mn-cs"/>
        </a:defRPr>
      </a:lvl2pPr>
      <a:lvl3pPr marL="1143000" indent="-228600" algn="l" defTabSz="914400">
        <a:lnSpc>
          <a:spcPct val="90000"/>
        </a:lnSpc>
        <a:spcBef>
          <a:spcPts val="500"/>
        </a:spcBef>
        <a:buFont typeface="Arial"/>
        <a:buChar char="•"/>
        <a:defRPr sz="2000">
          <a:solidFill>
            <a:schemeClr val="tx1"/>
          </a:solidFill>
          <a:latin typeface="+mn-lt"/>
          <a:ea typeface="+mn-ea"/>
          <a:cs typeface="+mn-cs"/>
        </a:defRPr>
      </a:lvl3pPr>
      <a:lvl4pPr marL="1600200" indent="-228600" algn="l" defTabSz="914400">
        <a:lnSpc>
          <a:spcPct val="90000"/>
        </a:lnSpc>
        <a:spcBef>
          <a:spcPts val="500"/>
        </a:spcBef>
        <a:buFont typeface="Arial"/>
        <a:buChar char="•"/>
        <a:defRPr sz="1800">
          <a:solidFill>
            <a:schemeClr val="tx1"/>
          </a:solidFill>
          <a:latin typeface="+mn-lt"/>
          <a:ea typeface="+mn-ea"/>
          <a:cs typeface="+mn-cs"/>
        </a:defRPr>
      </a:lvl4pPr>
      <a:lvl5pPr marL="2057400" indent="-228600" algn="l" defTabSz="914400">
        <a:lnSpc>
          <a:spcPct val="90000"/>
        </a:lnSpc>
        <a:spcBef>
          <a:spcPts val="500"/>
        </a:spcBef>
        <a:buFont typeface="Arial"/>
        <a:buChar char="•"/>
        <a:defRPr sz="1800">
          <a:solidFill>
            <a:schemeClr val="tx1"/>
          </a:solidFill>
          <a:latin typeface="+mn-lt"/>
          <a:ea typeface="+mn-ea"/>
          <a:cs typeface="+mn-cs"/>
        </a:defRPr>
      </a:lvl5pPr>
      <a:lvl6pPr marL="2514600" indent="-228600" algn="l" defTabSz="914400">
        <a:lnSpc>
          <a:spcPct val="90000"/>
        </a:lnSpc>
        <a:spcBef>
          <a:spcPts val="500"/>
        </a:spcBef>
        <a:buFont typeface="Arial"/>
        <a:buChar char="•"/>
        <a:defRPr sz="1800">
          <a:solidFill>
            <a:schemeClr val="tx1"/>
          </a:solidFill>
          <a:latin typeface="+mn-lt"/>
          <a:ea typeface="+mn-ea"/>
          <a:cs typeface="+mn-cs"/>
        </a:defRPr>
      </a:lvl6pPr>
      <a:lvl7pPr marL="2971800" indent="-228600" algn="l" defTabSz="914400">
        <a:lnSpc>
          <a:spcPct val="90000"/>
        </a:lnSpc>
        <a:spcBef>
          <a:spcPts val="500"/>
        </a:spcBef>
        <a:buFont typeface="Arial"/>
        <a:buChar char="•"/>
        <a:defRPr sz="1800">
          <a:solidFill>
            <a:schemeClr val="tx1"/>
          </a:solidFill>
          <a:latin typeface="+mn-lt"/>
          <a:ea typeface="+mn-ea"/>
          <a:cs typeface="+mn-cs"/>
        </a:defRPr>
      </a:lvl7pPr>
      <a:lvl8pPr marL="3429000" indent="-228600" algn="l" defTabSz="914400">
        <a:lnSpc>
          <a:spcPct val="90000"/>
        </a:lnSpc>
        <a:spcBef>
          <a:spcPts val="500"/>
        </a:spcBef>
        <a:buFont typeface="Arial"/>
        <a:buChar char="•"/>
        <a:defRPr sz="1800">
          <a:solidFill>
            <a:schemeClr val="tx1"/>
          </a:solidFill>
          <a:latin typeface="+mn-lt"/>
          <a:ea typeface="+mn-ea"/>
          <a:cs typeface="+mn-cs"/>
        </a:defRPr>
      </a:lvl8pPr>
      <a:lvl9pPr marL="3886200" indent="-228600" algn="l" defTabSz="914400">
        <a:lnSpc>
          <a:spcPct val="90000"/>
        </a:lnSpc>
        <a:spcBef>
          <a:spcPts val="500"/>
        </a:spcBef>
        <a:buFont typeface="Arial"/>
        <a:buChar char="•"/>
        <a:defRPr sz="1800">
          <a:solidFill>
            <a:schemeClr val="tx1"/>
          </a:solidFill>
          <a:latin typeface="+mn-lt"/>
          <a:ea typeface="+mn-ea"/>
          <a:cs typeface="+mn-cs"/>
        </a:defRPr>
      </a:lvl9pPr>
    </p:bodyStyle>
    <p:otherStyle>
      <a:defPPr>
        <a:defRPr lang="de-DE"/>
      </a:defPPr>
      <a:lvl1pPr marL="0" algn="l" defTabSz="914400">
        <a:defRPr sz="1800">
          <a:solidFill>
            <a:schemeClr val="tx1"/>
          </a:solidFill>
          <a:latin typeface="+mn-lt"/>
          <a:ea typeface="+mn-ea"/>
          <a:cs typeface="+mn-cs"/>
        </a:defRPr>
      </a:lvl1pPr>
      <a:lvl2pPr marL="457200" algn="l" defTabSz="914400">
        <a:defRPr sz="1800">
          <a:solidFill>
            <a:schemeClr val="tx1"/>
          </a:solidFill>
          <a:latin typeface="+mn-lt"/>
          <a:ea typeface="+mn-ea"/>
          <a:cs typeface="+mn-cs"/>
        </a:defRPr>
      </a:lvl2pPr>
      <a:lvl3pPr marL="914400" algn="l" defTabSz="914400">
        <a:defRPr sz="1800">
          <a:solidFill>
            <a:schemeClr val="tx1"/>
          </a:solidFill>
          <a:latin typeface="+mn-lt"/>
          <a:ea typeface="+mn-ea"/>
          <a:cs typeface="+mn-cs"/>
        </a:defRPr>
      </a:lvl3pPr>
      <a:lvl4pPr marL="1371600" algn="l" defTabSz="914400">
        <a:defRPr sz="1800">
          <a:solidFill>
            <a:schemeClr val="tx1"/>
          </a:solidFill>
          <a:latin typeface="+mn-lt"/>
          <a:ea typeface="+mn-ea"/>
          <a:cs typeface="+mn-cs"/>
        </a:defRPr>
      </a:lvl4pPr>
      <a:lvl5pPr marL="1828800" algn="l" defTabSz="914400">
        <a:defRPr sz="1800">
          <a:solidFill>
            <a:schemeClr val="tx1"/>
          </a:solidFill>
          <a:latin typeface="+mn-lt"/>
          <a:ea typeface="+mn-ea"/>
          <a:cs typeface="+mn-cs"/>
        </a:defRPr>
      </a:lvl5pPr>
      <a:lvl6pPr marL="2286000" algn="l" defTabSz="914400">
        <a:defRPr sz="1800">
          <a:solidFill>
            <a:schemeClr val="tx1"/>
          </a:solidFill>
          <a:latin typeface="+mn-lt"/>
          <a:ea typeface="+mn-ea"/>
          <a:cs typeface="+mn-cs"/>
        </a:defRPr>
      </a:lvl6pPr>
      <a:lvl7pPr marL="2743200" algn="l" defTabSz="914400">
        <a:defRPr sz="1800">
          <a:solidFill>
            <a:schemeClr val="tx1"/>
          </a:solidFill>
          <a:latin typeface="+mn-lt"/>
          <a:ea typeface="+mn-ea"/>
          <a:cs typeface="+mn-cs"/>
        </a:defRPr>
      </a:lvl7pPr>
      <a:lvl8pPr marL="3200400" algn="l" defTabSz="914400">
        <a:defRPr sz="1800">
          <a:solidFill>
            <a:schemeClr val="tx1"/>
          </a:solidFill>
          <a:latin typeface="+mn-lt"/>
          <a:ea typeface="+mn-ea"/>
          <a:cs typeface="+mn-cs"/>
        </a:defRPr>
      </a:lvl8pPr>
      <a:lvl9pPr marL="3657600" algn="l" defTabSz="914400">
        <a:defRPr sz="18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hitzeschutz@klimawandel-gesundheit.de"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image" Target="../media/image1.png"/><Relationship Id="rId7" Type="http://schemas.openxmlformats.org/officeDocument/2006/relationships/image" Target="../media/image6.svg"/><Relationship Id="rId2" Type="http://schemas.openxmlformats.org/officeDocument/2006/relationships/notesSlide" Target="../notesSlides/notesSlide3.xml"/><Relationship Id="rId1" Type="http://schemas.openxmlformats.org/officeDocument/2006/relationships/slideLayout" Target="../slideLayouts/slideLayout5.xml"/><Relationship Id="rId6" Type="http://schemas.openxmlformats.org/officeDocument/2006/relationships/image" Target="../media/image2.png"/><Relationship Id="rId11" Type="http://schemas.openxmlformats.org/officeDocument/2006/relationships/image" Target="../media/image10.svg"/><Relationship Id="rId5" Type="http://schemas.openxmlformats.org/officeDocument/2006/relationships/image" Target="../media/image4.svg"/><Relationship Id="rId10" Type="http://schemas.openxmlformats.org/officeDocument/2006/relationships/image" Target="../media/image4.png"/><Relationship Id="rId9" Type="http://schemas.openxmlformats.org/officeDocument/2006/relationships/image" Target="../media/image8.svg"/></Relationships>
</file>

<file path=ppt/slides/_rels/slide5.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5.png"/><Relationship Id="rId7" Type="http://schemas.openxmlformats.org/officeDocument/2006/relationships/image" Target="../media/image14.svg"/><Relationship Id="rId2" Type="http://schemas.openxmlformats.org/officeDocument/2006/relationships/notesSlide" Target="../notesSlides/notesSlide4.xml"/><Relationship Id="rId1" Type="http://schemas.openxmlformats.org/officeDocument/2006/relationships/slideLayout" Target="../slideLayouts/slideLayout5.xml"/><Relationship Id="rId6" Type="http://schemas.openxmlformats.org/officeDocument/2006/relationships/image" Target="../media/image6.png"/><Relationship Id="rId5" Type="http://schemas.openxmlformats.org/officeDocument/2006/relationships/image" Target="../media/image12.svg"/><Relationship Id="rId9" Type="http://schemas.openxmlformats.org/officeDocument/2006/relationships/image" Target="../media/image16.svg"/></Relationships>
</file>

<file path=ppt/slides/_rels/slide6.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8.png"/><Relationship Id="rId7" Type="http://schemas.openxmlformats.org/officeDocument/2006/relationships/image" Target="../media/image10.svg"/><Relationship Id="rId2" Type="http://schemas.openxmlformats.org/officeDocument/2006/relationships/notesSlide" Target="../notesSlides/notesSlide5.xml"/><Relationship Id="rId1" Type="http://schemas.openxmlformats.org/officeDocument/2006/relationships/slideLayout" Target="../slideLayouts/slideLayout5.xml"/><Relationship Id="rId6" Type="http://schemas.openxmlformats.org/officeDocument/2006/relationships/image" Target="../media/image4.png"/><Relationship Id="rId11" Type="http://schemas.openxmlformats.org/officeDocument/2006/relationships/image" Target="../media/image22.svg"/><Relationship Id="rId5" Type="http://schemas.openxmlformats.org/officeDocument/2006/relationships/image" Target="../media/image18.svg"/><Relationship Id="rId10" Type="http://schemas.openxmlformats.org/officeDocument/2006/relationships/image" Target="../media/image10.png"/><Relationship Id="rId9" Type="http://schemas.openxmlformats.org/officeDocument/2006/relationships/image" Target="../media/image20.svg"/></Relationships>
</file>

<file path=ppt/slides/_rels/slide7.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image" Target="../media/image10.png"/><Relationship Id="rId7" Type="http://schemas.openxmlformats.org/officeDocument/2006/relationships/image" Target="../media/image24.svg"/><Relationship Id="rId2" Type="http://schemas.openxmlformats.org/officeDocument/2006/relationships/notesSlide" Target="../notesSlides/notesSlide6.xml"/><Relationship Id="rId1" Type="http://schemas.openxmlformats.org/officeDocument/2006/relationships/slideLayout" Target="../slideLayouts/slideLayout5.xml"/><Relationship Id="rId6" Type="http://schemas.openxmlformats.org/officeDocument/2006/relationships/image" Target="../media/image11.png"/><Relationship Id="rId11" Type="http://schemas.openxmlformats.org/officeDocument/2006/relationships/image" Target="../media/image28.svg"/><Relationship Id="rId5" Type="http://schemas.openxmlformats.org/officeDocument/2006/relationships/image" Target="../media/image22.svg"/><Relationship Id="rId10" Type="http://schemas.openxmlformats.org/officeDocument/2006/relationships/image" Target="../media/image13.png"/><Relationship Id="rId9" Type="http://schemas.openxmlformats.org/officeDocument/2006/relationships/image" Target="../media/image26.sv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klimawandel-gesundheit.de/wp-content/uploads/2021/06/2021-06-Hitze-Infoblatt-Pflegeheim.pdf"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hyperlink" Target="http://www.klinikum.uni-muenchen.de/Bildungsmodule-Aerzte/download/de/Klima-4/broschueren-neu/Version-8/LMU_Gesundheitsberufe_v2.pdf" TargetMode="External"/><Relationship Id="rId4" Type="http://schemas.openxmlformats.org/officeDocument/2006/relationships/hyperlink" Target="http://www.klinikum.uni-muenchen.de/Bildungsmodule-Aerzte/download/de/Klima3/Massnahmenplan/neu/LMU_Klinikum-Hitzemassnahmenplan_ONLINE.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eck 3"/>
          <p:cNvSpPr/>
          <p:nvPr/>
        </p:nvSpPr>
        <p:spPr>
          <a:xfrm>
            <a:off x="3048000" y="1997839"/>
            <a:ext cx="6096000" cy="3693319"/>
          </a:xfrm>
          <a:prstGeom prst="rect">
            <a:avLst/>
          </a:prstGeom>
        </p:spPr>
        <p:txBody>
          <a:bodyPr>
            <a:spAutoFit/>
          </a:bodyPr>
          <a:lstStyle/>
          <a:p>
            <a:r>
              <a:rPr lang="de-DE" dirty="0" smtClean="0"/>
              <a:t>Dieser Foliensatz ist für den nicht-kommerziellen Einsatz in der Aus- und Weiterbildung von Gesundheitsakteuren nutzbar. Er darf nicht an Dritte verkauft werden. Als Quelle ist stets anzugeben: „Deutsche Allianz Klimawandel und Gesundheit (KLUG) e.V.“. Alle Quellenangaben müssen unverändert übernommen werden. KLUG haftet nicht für Urheberrechtsverletzungen und Ansprüche, die Urheber oder Dritte im Namen von Urhebern an den Verwender stellen könnten. Bei Veränderungen an den Folien sind diese zu kennzeichnen. Bitte informieren Sie uns über die Nutzung der Folien per Email an </a:t>
            </a:r>
            <a:r>
              <a:rPr lang="de-DE" dirty="0" smtClean="0">
                <a:hlinkClick r:id="rId2"/>
              </a:rPr>
              <a:t>hitzeschutz@klimawandel-gesundheit.de</a:t>
            </a:r>
            <a:r>
              <a:rPr lang="de-DE" dirty="0" smtClean="0"/>
              <a:t>  </a:t>
            </a:r>
            <a:r>
              <a:rPr lang="de-DE" dirty="0" smtClean="0"/>
              <a:t>(Veranstaltung, Veranstalter, Datum, Zielgruppe, Anzahl Teilnehmende).</a:t>
            </a:r>
            <a:endParaRPr lang="de-DE" dirty="0"/>
          </a:p>
        </p:txBody>
      </p:sp>
      <p:sp>
        <p:nvSpPr>
          <p:cNvPr id="5" name="Textfeld 4"/>
          <p:cNvSpPr txBox="1"/>
          <p:nvPr/>
        </p:nvSpPr>
        <p:spPr>
          <a:xfrm>
            <a:off x="3048000" y="1459684"/>
            <a:ext cx="6322503" cy="369332"/>
          </a:xfrm>
          <a:prstGeom prst="rect">
            <a:avLst/>
          </a:prstGeom>
          <a:noFill/>
        </p:spPr>
        <p:txBody>
          <a:bodyPr wrap="square" rtlCol="0">
            <a:spAutoFit/>
          </a:bodyPr>
          <a:lstStyle/>
          <a:p>
            <a:r>
              <a:rPr lang="de-DE" dirty="0" smtClean="0"/>
              <a:t>DISCLAIMER</a:t>
            </a:r>
            <a:endParaRPr lang="de-DE" dirty="0"/>
          </a:p>
        </p:txBody>
      </p:sp>
    </p:spTree>
    <p:extLst>
      <p:ext uri="{BB962C8B-B14F-4D97-AF65-F5344CB8AC3E}">
        <p14:creationId xmlns:p14="http://schemas.microsoft.com/office/powerpoint/2010/main" val="8058450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4" name="Titel 1"/>
          <p:cNvSpPr>
            <a:spLocks noGrp="1"/>
          </p:cNvSpPr>
          <p:nvPr>
            <p:ph type="ctrTitle"/>
          </p:nvPr>
        </p:nvSpPr>
        <p:spPr bwMode="auto"/>
        <p:txBody>
          <a:bodyPr/>
          <a:lstStyle/>
          <a:p>
            <a:pPr>
              <a:defRPr/>
            </a:pPr>
            <a:r>
              <a:rPr lang="en-US" dirty="0"/>
              <a:t> </a:t>
            </a:r>
            <a:endParaRPr dirty="0"/>
          </a:p>
        </p:txBody>
      </p:sp>
      <p:sp>
        <p:nvSpPr>
          <p:cNvPr id="7" name="Titel 1">
            <a:extLst>
              <a:ext uri="{FF2B5EF4-FFF2-40B4-BE49-F238E27FC236}">
                <a16:creationId xmlns:a16="http://schemas.microsoft.com/office/drawing/2014/main" id="{7B0BA641-A60C-4718-8AD0-3929EE024E67}"/>
              </a:ext>
            </a:extLst>
          </p:cNvPr>
          <p:cNvSpPr txBox="1">
            <a:spLocks/>
          </p:cNvSpPr>
          <p:nvPr/>
        </p:nvSpPr>
        <p:spPr bwMode="auto">
          <a:xfrm>
            <a:off x="1524000" y="2733072"/>
            <a:ext cx="9144000" cy="2588595"/>
          </a:xfrm>
          <a:prstGeom prst="rect">
            <a:avLst/>
          </a:prstGeom>
        </p:spPr>
        <p:txBody>
          <a:bodyPr vert="horz" lIns="91440" tIns="45720" rIns="91440" bIns="45720" rtlCol="0" anchor="b">
            <a:normAutofit/>
          </a:bodyPr>
          <a:lstStyle>
            <a:lvl1pPr algn="ctr" defTabSz="914400">
              <a:lnSpc>
                <a:spcPct val="90000"/>
              </a:lnSpc>
              <a:spcBef>
                <a:spcPts val="0"/>
              </a:spcBef>
              <a:buNone/>
              <a:defRPr sz="6000">
                <a:solidFill>
                  <a:schemeClr val="tx1"/>
                </a:solidFill>
                <a:latin typeface="+mj-lt"/>
                <a:ea typeface="+mj-ea"/>
                <a:cs typeface="+mj-cs"/>
              </a:defRPr>
            </a:lvl1pPr>
          </a:lstStyle>
          <a:p>
            <a:r>
              <a:rPr lang="de-DE" dirty="0">
                <a:solidFill>
                  <a:srgbClr val="3A4C9E"/>
                </a:solidFill>
              </a:rPr>
              <a:t>Eigenschutz für Beschäftigte</a:t>
            </a:r>
          </a:p>
        </p:txBody>
      </p:sp>
      <p:sp>
        <p:nvSpPr>
          <p:cNvPr id="8" name="Untertitel 2">
            <a:extLst>
              <a:ext uri="{FF2B5EF4-FFF2-40B4-BE49-F238E27FC236}">
                <a16:creationId xmlns:a16="http://schemas.microsoft.com/office/drawing/2014/main" id="{528BFEB4-9178-4EB6-B85C-6410B16A9116}"/>
              </a:ext>
            </a:extLst>
          </p:cNvPr>
          <p:cNvSpPr>
            <a:spLocks noGrp="1"/>
          </p:cNvSpPr>
          <p:nvPr>
            <p:ph type="subTitle" idx="1"/>
          </p:nvPr>
        </p:nvSpPr>
        <p:spPr>
          <a:xfrm>
            <a:off x="1524000" y="5604640"/>
            <a:ext cx="9144000" cy="1043152"/>
          </a:xfrm>
        </p:spPr>
        <p:txBody>
          <a:bodyPr/>
          <a:lstStyle/>
          <a:p>
            <a:r>
              <a:rPr lang="en-US" dirty="0" smtClean="0">
                <a:solidFill>
                  <a:srgbClr val="3A4C9E"/>
                </a:solidFill>
                <a:latin typeface="+mj-lt"/>
              </a:rPr>
              <a:t>Stand </a:t>
            </a:r>
            <a:r>
              <a:rPr lang="en-US" dirty="0" err="1" smtClean="0">
                <a:solidFill>
                  <a:srgbClr val="3A4C9E"/>
                </a:solidFill>
                <a:latin typeface="+mj-lt"/>
              </a:rPr>
              <a:t>Juni</a:t>
            </a:r>
            <a:r>
              <a:rPr lang="en-US" dirty="0" smtClean="0">
                <a:solidFill>
                  <a:srgbClr val="3A4C9E"/>
                </a:solidFill>
                <a:latin typeface="+mj-lt"/>
              </a:rPr>
              <a:t> 2022</a:t>
            </a:r>
            <a:endParaRPr lang="en-US" dirty="0">
              <a:solidFill>
                <a:srgbClr val="3A4C9E"/>
              </a:solidFill>
              <a:latin typeface="+mj-lt"/>
            </a:endParaRPr>
          </a:p>
        </p:txBody>
      </p:sp>
    </p:spTree>
    <p:extLst>
      <p:ext uri="{BB962C8B-B14F-4D97-AF65-F5344CB8AC3E}">
        <p14:creationId xmlns:p14="http://schemas.microsoft.com/office/powerpoint/2010/main" val="33208787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4" name="Titel 1"/>
          <p:cNvSpPr>
            <a:spLocks noGrp="1"/>
          </p:cNvSpPr>
          <p:nvPr>
            <p:ph type="title"/>
          </p:nvPr>
        </p:nvSpPr>
        <p:spPr bwMode="auto"/>
        <p:txBody>
          <a:bodyPr/>
          <a:lstStyle/>
          <a:p>
            <a:pPr>
              <a:defRPr/>
            </a:pPr>
            <a:r>
              <a:rPr lang="en-US" b="1" dirty="0" err="1">
                <a:solidFill>
                  <a:srgbClr val="3A4C9E"/>
                </a:solidFill>
              </a:rPr>
              <a:t>Warum</a:t>
            </a:r>
            <a:r>
              <a:rPr lang="en-US" b="1" dirty="0">
                <a:solidFill>
                  <a:srgbClr val="3A4C9E"/>
                </a:solidFill>
              </a:rPr>
              <a:t> </a:t>
            </a:r>
            <a:r>
              <a:rPr lang="en-US" b="1" dirty="0" err="1">
                <a:solidFill>
                  <a:srgbClr val="3A4C9E"/>
                </a:solidFill>
              </a:rPr>
              <a:t>ist</a:t>
            </a:r>
            <a:r>
              <a:rPr lang="en-US" b="1" dirty="0">
                <a:solidFill>
                  <a:srgbClr val="3A4C9E"/>
                </a:solidFill>
              </a:rPr>
              <a:t> Schutz der </a:t>
            </a:r>
            <a:r>
              <a:rPr lang="en-US" b="1" dirty="0" err="1">
                <a:solidFill>
                  <a:srgbClr val="3A4C9E"/>
                </a:solidFill>
              </a:rPr>
              <a:t>Beschäftigten</a:t>
            </a:r>
            <a:r>
              <a:rPr lang="en-US" b="1" dirty="0">
                <a:solidFill>
                  <a:srgbClr val="3A4C9E"/>
                </a:solidFill>
              </a:rPr>
              <a:t> </a:t>
            </a:r>
            <a:r>
              <a:rPr lang="en-US" b="1" dirty="0" err="1">
                <a:solidFill>
                  <a:srgbClr val="3A4C9E"/>
                </a:solidFill>
              </a:rPr>
              <a:t>wichtig</a:t>
            </a:r>
            <a:r>
              <a:rPr lang="en-US" b="1" dirty="0">
                <a:solidFill>
                  <a:srgbClr val="3A4C9E"/>
                </a:solidFill>
              </a:rPr>
              <a:t>?</a:t>
            </a:r>
          </a:p>
        </p:txBody>
      </p:sp>
      <p:sp>
        <p:nvSpPr>
          <p:cNvPr id="2" name="Inhaltsplatzhalter 1">
            <a:extLst>
              <a:ext uri="{FF2B5EF4-FFF2-40B4-BE49-F238E27FC236}">
                <a16:creationId xmlns:a16="http://schemas.microsoft.com/office/drawing/2014/main" id="{B0A3C528-4D8F-4F0C-A335-FE81346296E7}"/>
              </a:ext>
            </a:extLst>
          </p:cNvPr>
          <p:cNvSpPr>
            <a:spLocks noGrp="1"/>
          </p:cNvSpPr>
          <p:nvPr>
            <p:ph idx="1"/>
          </p:nvPr>
        </p:nvSpPr>
        <p:spPr/>
        <p:txBody>
          <a:bodyPr>
            <a:normAutofit/>
          </a:bodyPr>
          <a:lstStyle/>
          <a:p>
            <a:r>
              <a:rPr lang="de-DE" dirty="0">
                <a:latin typeface="+mj-lt"/>
              </a:rPr>
              <a:t>auch Beschäftigte leiden unter Hitze</a:t>
            </a:r>
          </a:p>
          <a:p>
            <a:r>
              <a:rPr lang="de-DE" dirty="0">
                <a:latin typeface="+mj-lt"/>
              </a:rPr>
              <a:t>Infektionsschutzkleidung erschwert Ableitung der Körperwärme</a:t>
            </a:r>
          </a:p>
          <a:p>
            <a:r>
              <a:rPr lang="de-DE" dirty="0">
                <a:latin typeface="+mj-lt"/>
              </a:rPr>
              <a:t>Betreuung wird intensiver und aufwendiger</a:t>
            </a:r>
          </a:p>
          <a:p>
            <a:r>
              <a:rPr lang="de-DE" dirty="0" err="1">
                <a:latin typeface="+mj-lt"/>
              </a:rPr>
              <a:t>Arbeitgeber:innen</a:t>
            </a:r>
            <a:r>
              <a:rPr lang="de-DE" dirty="0">
                <a:latin typeface="+mj-lt"/>
              </a:rPr>
              <a:t> gesetzlich verpflichtet, Arbeitssicherheit und Gesundheitsschutz zu gewährleisten</a:t>
            </a:r>
          </a:p>
          <a:p>
            <a:r>
              <a:rPr lang="de-DE" dirty="0">
                <a:latin typeface="+mj-lt"/>
              </a:rPr>
              <a:t>Beschäftigte können über Betriebsräte oder </a:t>
            </a:r>
            <a:r>
              <a:rPr lang="de-DE" dirty="0" err="1">
                <a:latin typeface="+mj-lt"/>
              </a:rPr>
              <a:t>Betriebsärzt:innen</a:t>
            </a:r>
            <a:r>
              <a:rPr lang="de-DE" dirty="0">
                <a:latin typeface="+mj-lt"/>
              </a:rPr>
              <a:t> Hitzeschutz einfordern </a:t>
            </a:r>
          </a:p>
        </p:txBody>
      </p:sp>
    </p:spTree>
    <p:extLst>
      <p:ext uri="{BB962C8B-B14F-4D97-AF65-F5344CB8AC3E}">
        <p14:creationId xmlns:p14="http://schemas.microsoft.com/office/powerpoint/2010/main" val="27352500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24" name="Rechteck: abgerundete Ecken 23">
            <a:extLst>
              <a:ext uri="{FF2B5EF4-FFF2-40B4-BE49-F238E27FC236}">
                <a16:creationId xmlns:a16="http://schemas.microsoft.com/office/drawing/2014/main" id="{33F7D638-0910-4084-A9B7-347A103DB3A0}"/>
              </a:ext>
            </a:extLst>
          </p:cNvPr>
          <p:cNvSpPr/>
          <p:nvPr/>
        </p:nvSpPr>
        <p:spPr>
          <a:xfrm>
            <a:off x="1644616" y="1579139"/>
            <a:ext cx="4279686" cy="2530401"/>
          </a:xfrm>
          <a:prstGeom prst="roundRect">
            <a:avLst/>
          </a:prstGeom>
          <a:solidFill>
            <a:srgbClr val="6CBCE4">
              <a:alpha val="33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noAutofit/>
          </a:bodyPr>
          <a:lstStyle/>
          <a:p>
            <a:pPr marL="0" marR="0" lvl="0" indent="0" algn="l" defTabSz="914400" eaLnBrk="1" fontAlgn="auto" latinLnBrk="0" hangingPunct="1">
              <a:spcBef>
                <a:spcPts val="600"/>
              </a:spcBef>
              <a:spcAft>
                <a:spcPts val="0"/>
              </a:spcAft>
              <a:buClrTx/>
              <a:buSzTx/>
              <a:buFont typeface="Arial"/>
              <a:buNone/>
              <a:tabLst/>
              <a:defRPr/>
            </a:pPr>
            <a:r>
              <a:rPr kumimoji="0" lang="en-US" sz="2600" b="1" i="0" u="none" strike="noStrike" kern="0" cap="none" spc="0" normalizeH="0" baseline="0" noProof="0" dirty="0" err="1">
                <a:ln>
                  <a:noFill/>
                </a:ln>
                <a:solidFill>
                  <a:srgbClr val="3A4C9E"/>
                </a:solidFill>
                <a:effectLst/>
                <a:uLnTx/>
                <a:uFillTx/>
                <a:latin typeface="Calibri Light"/>
                <a:cs typeface="Arial"/>
              </a:rPr>
              <a:t>Informiert</a:t>
            </a:r>
            <a:r>
              <a:rPr kumimoji="0" lang="en-US" sz="2600" b="1" i="0" u="none" strike="noStrike" kern="0" cap="none" spc="0" normalizeH="0" baseline="0" noProof="0" dirty="0">
                <a:ln>
                  <a:noFill/>
                </a:ln>
                <a:solidFill>
                  <a:srgbClr val="3A4C9E"/>
                </a:solidFill>
                <a:effectLst/>
                <a:uLnTx/>
                <a:uFillTx/>
                <a:latin typeface="Calibri Light"/>
                <a:cs typeface="Arial"/>
              </a:rPr>
              <a:t> sein </a:t>
            </a:r>
          </a:p>
          <a:p>
            <a:pPr marL="342900" marR="0" lvl="0" indent="-342900" algn="l" defTabSz="914400" eaLnBrk="1" fontAlgn="auto" latinLnBrk="0" hangingPunct="1">
              <a:spcBef>
                <a:spcPts val="600"/>
              </a:spcBef>
              <a:spcAft>
                <a:spcPts val="0"/>
              </a:spcAft>
              <a:buClr>
                <a:srgbClr val="3A4C9E"/>
              </a:buClr>
              <a:buSzTx/>
              <a:buFont typeface="Arial" panose="020B0604020202020204" pitchFamily="34" charset="0"/>
              <a:buChar char="•"/>
              <a:tabLst/>
              <a:defRPr/>
            </a:pPr>
            <a:r>
              <a:rPr kumimoji="0" lang="en-US" sz="2000" b="0" i="0" u="none" strike="noStrike" kern="0" cap="none" spc="0" normalizeH="0" baseline="0" noProof="0" dirty="0" err="1">
                <a:ln>
                  <a:noFill/>
                </a:ln>
                <a:solidFill>
                  <a:prstClr val="black"/>
                </a:solidFill>
                <a:effectLst/>
                <a:uLnTx/>
                <a:uFillTx/>
                <a:latin typeface="Calibri Light"/>
                <a:cs typeface="Arial"/>
              </a:rPr>
              <a:t>Hitzewarnungen</a:t>
            </a:r>
            <a:r>
              <a:rPr kumimoji="0" lang="en-US" sz="2000" b="0" i="0" u="none" strike="noStrike" kern="0" cap="none" spc="0" normalizeH="0" baseline="0" noProof="0" dirty="0">
                <a:ln>
                  <a:noFill/>
                </a:ln>
                <a:solidFill>
                  <a:prstClr val="black"/>
                </a:solidFill>
                <a:effectLst/>
                <a:uLnTx/>
                <a:uFillTx/>
                <a:latin typeface="Calibri Light"/>
                <a:cs typeface="Arial"/>
              </a:rPr>
              <a:t> des </a:t>
            </a:r>
            <a:r>
              <a:rPr kumimoji="0" lang="en-US" sz="2000" b="0" i="0" u="none" strike="noStrike" kern="0" cap="none" spc="0" normalizeH="0" baseline="0" noProof="0" dirty="0" err="1">
                <a:ln>
                  <a:noFill/>
                </a:ln>
                <a:solidFill>
                  <a:prstClr val="black"/>
                </a:solidFill>
                <a:effectLst/>
                <a:uLnTx/>
                <a:uFillTx/>
                <a:latin typeface="Calibri Light"/>
                <a:cs typeface="Arial"/>
              </a:rPr>
              <a:t>Deutschen</a:t>
            </a:r>
            <a:r>
              <a:rPr kumimoji="0" lang="en-US" sz="2000" b="0" i="0" u="none" strike="noStrike" kern="0" cap="none" spc="0" normalizeH="0" baseline="0" noProof="0" dirty="0">
                <a:ln>
                  <a:noFill/>
                </a:ln>
                <a:solidFill>
                  <a:prstClr val="black"/>
                </a:solidFill>
                <a:effectLst/>
                <a:uLnTx/>
                <a:uFillTx/>
                <a:latin typeface="Calibri Light"/>
                <a:cs typeface="Arial"/>
              </a:rPr>
              <a:t> </a:t>
            </a:r>
            <a:r>
              <a:rPr kumimoji="0" lang="en-US" sz="2000" b="0" i="0" u="none" strike="noStrike" kern="0" cap="none" spc="0" normalizeH="0" baseline="0" noProof="0" dirty="0" err="1">
                <a:ln>
                  <a:noFill/>
                </a:ln>
                <a:solidFill>
                  <a:prstClr val="black"/>
                </a:solidFill>
                <a:effectLst/>
                <a:uLnTx/>
                <a:uFillTx/>
                <a:latin typeface="Calibri Light"/>
                <a:cs typeface="Arial"/>
              </a:rPr>
              <a:t>Wetterdienst</a:t>
            </a:r>
            <a:r>
              <a:rPr lang="en-US" sz="2000" dirty="0">
                <a:solidFill>
                  <a:prstClr val="black"/>
                </a:solidFill>
                <a:latin typeface="Calibri Light"/>
                <a:cs typeface="Arial"/>
              </a:rPr>
              <a:t>es </a:t>
            </a:r>
            <a:r>
              <a:rPr kumimoji="0" lang="en-US" sz="2000" b="0" i="0" u="none" strike="noStrike" kern="0" cap="none" spc="0" normalizeH="0" baseline="0" noProof="0" dirty="0" err="1">
                <a:ln>
                  <a:noFill/>
                </a:ln>
                <a:solidFill>
                  <a:prstClr val="black"/>
                </a:solidFill>
                <a:effectLst/>
                <a:uLnTx/>
                <a:uFillTx/>
                <a:latin typeface="Calibri Light"/>
                <a:cs typeface="Arial"/>
              </a:rPr>
              <a:t>abonnieren</a:t>
            </a:r>
            <a:endParaRPr kumimoji="0" lang="en-US" sz="2000" b="0" i="0" u="none" strike="noStrike" kern="0" cap="none" spc="0" normalizeH="0" baseline="0" noProof="0" dirty="0">
              <a:ln>
                <a:noFill/>
              </a:ln>
              <a:solidFill>
                <a:prstClr val="black"/>
              </a:solidFill>
              <a:effectLst/>
              <a:uLnTx/>
              <a:uFillTx/>
              <a:latin typeface="Calibri Light"/>
              <a:cs typeface="Arial"/>
            </a:endParaRPr>
          </a:p>
          <a:p>
            <a:pPr marL="342900" marR="0" lvl="0" indent="-342900" algn="l" defTabSz="914400" eaLnBrk="1" fontAlgn="auto" latinLnBrk="0" hangingPunct="1">
              <a:spcBef>
                <a:spcPts val="600"/>
              </a:spcBef>
              <a:spcAft>
                <a:spcPts val="0"/>
              </a:spcAft>
              <a:buClr>
                <a:srgbClr val="3A4C9E"/>
              </a:buClr>
              <a:buSzTx/>
              <a:buFont typeface="Arial" panose="020B0604020202020204" pitchFamily="34" charset="0"/>
              <a:buChar char="•"/>
              <a:tabLst/>
              <a:defRPr/>
            </a:pPr>
            <a:r>
              <a:rPr kumimoji="0" lang="en-US" sz="2000" b="0" i="0" u="none" strike="noStrike" kern="0" cap="none" spc="0" normalizeH="0" baseline="0" noProof="0" dirty="0" err="1">
                <a:ln>
                  <a:noFill/>
                </a:ln>
                <a:solidFill>
                  <a:prstClr val="black"/>
                </a:solidFill>
                <a:effectLst/>
                <a:uLnTx/>
                <a:uFillTx/>
                <a:latin typeface="Calibri Light"/>
                <a:cs typeface="Arial"/>
              </a:rPr>
              <a:t>Hitzewellen</a:t>
            </a:r>
            <a:r>
              <a:rPr kumimoji="0" lang="en-US" sz="2000" b="0" i="0" u="none" strike="noStrike" kern="0" cap="none" spc="0" normalizeH="0" baseline="0" noProof="0" dirty="0">
                <a:ln>
                  <a:noFill/>
                </a:ln>
                <a:solidFill>
                  <a:prstClr val="black"/>
                </a:solidFill>
                <a:effectLst/>
                <a:uLnTx/>
                <a:uFillTx/>
                <a:latin typeface="Calibri Light"/>
                <a:cs typeface="Arial"/>
              </a:rPr>
              <a:t> </a:t>
            </a:r>
            <a:r>
              <a:rPr kumimoji="0" lang="en-US" sz="2000" b="0" i="0" u="none" strike="noStrike" kern="0" cap="none" spc="0" normalizeH="0" baseline="0" noProof="0" dirty="0" err="1">
                <a:ln>
                  <a:noFill/>
                </a:ln>
                <a:solidFill>
                  <a:prstClr val="black"/>
                </a:solidFill>
                <a:effectLst/>
                <a:uLnTx/>
                <a:uFillTx/>
                <a:latin typeface="Calibri Light"/>
                <a:cs typeface="Arial"/>
              </a:rPr>
              <a:t>im</a:t>
            </a:r>
            <a:r>
              <a:rPr kumimoji="0" lang="en-US" sz="2000" b="0" i="0" u="none" strike="noStrike" kern="0" cap="none" spc="0" normalizeH="0" baseline="0" noProof="0" dirty="0">
                <a:ln>
                  <a:noFill/>
                </a:ln>
                <a:solidFill>
                  <a:prstClr val="black"/>
                </a:solidFill>
                <a:effectLst/>
                <a:uLnTx/>
                <a:uFillTx/>
                <a:latin typeface="Calibri Light"/>
                <a:cs typeface="Arial"/>
              </a:rPr>
              <a:t> Team </a:t>
            </a:r>
            <a:r>
              <a:rPr kumimoji="0" lang="en-US" sz="2000" b="0" i="0" u="none" strike="noStrike" kern="0" cap="none" spc="0" normalizeH="0" baseline="0" noProof="0" dirty="0" err="1">
                <a:ln>
                  <a:noFill/>
                </a:ln>
                <a:solidFill>
                  <a:prstClr val="black"/>
                </a:solidFill>
                <a:effectLst/>
                <a:uLnTx/>
                <a:uFillTx/>
                <a:latin typeface="Calibri Light"/>
                <a:cs typeface="Arial"/>
              </a:rPr>
              <a:t>besprechen</a:t>
            </a:r>
            <a:endParaRPr kumimoji="0" lang="en-US" sz="2000" b="0" i="0" u="none" strike="noStrike" kern="0" cap="none" spc="0" normalizeH="0" baseline="0" noProof="0" dirty="0">
              <a:ln>
                <a:noFill/>
              </a:ln>
              <a:solidFill>
                <a:prstClr val="black"/>
              </a:solidFill>
              <a:effectLst/>
              <a:uLnTx/>
              <a:uFillTx/>
              <a:latin typeface="Calibri Light"/>
              <a:cs typeface="Arial"/>
            </a:endParaRPr>
          </a:p>
          <a:p>
            <a:pPr marL="342900" marR="0" lvl="0" indent="-342900" algn="l" defTabSz="914400" eaLnBrk="1" fontAlgn="auto" latinLnBrk="0" hangingPunct="1">
              <a:spcBef>
                <a:spcPts val="600"/>
              </a:spcBef>
              <a:spcAft>
                <a:spcPts val="0"/>
              </a:spcAft>
              <a:buClr>
                <a:srgbClr val="3A4C9E"/>
              </a:buClr>
              <a:buSzTx/>
              <a:buFont typeface="Arial" panose="020B0604020202020204" pitchFamily="34" charset="0"/>
              <a:buChar char="•"/>
              <a:tabLst/>
              <a:defRPr/>
            </a:pPr>
            <a:r>
              <a:rPr lang="en-US" sz="2000" dirty="0" err="1">
                <a:solidFill>
                  <a:prstClr val="black"/>
                </a:solidFill>
                <a:latin typeface="Calibri Light"/>
                <a:cs typeface="Arial"/>
              </a:rPr>
              <a:t>Schulungen</a:t>
            </a:r>
            <a:r>
              <a:rPr lang="en-US" sz="2000" dirty="0">
                <a:solidFill>
                  <a:prstClr val="black"/>
                </a:solidFill>
                <a:latin typeface="Calibri Light"/>
                <a:cs typeface="Arial"/>
              </a:rPr>
              <a:t> </a:t>
            </a:r>
            <a:r>
              <a:rPr lang="en-US" sz="2000" dirty="0" err="1">
                <a:solidFill>
                  <a:prstClr val="black"/>
                </a:solidFill>
                <a:latin typeface="Calibri Light"/>
                <a:cs typeface="Arial"/>
              </a:rPr>
              <a:t>anbieten</a:t>
            </a:r>
            <a:r>
              <a:rPr lang="en-US" sz="2000" dirty="0">
                <a:solidFill>
                  <a:prstClr val="black"/>
                </a:solidFill>
                <a:latin typeface="Calibri Light"/>
                <a:cs typeface="Arial"/>
              </a:rPr>
              <a:t>, </a:t>
            </a:r>
            <a:r>
              <a:rPr lang="en-US" sz="2000" dirty="0" err="1">
                <a:solidFill>
                  <a:prstClr val="black"/>
                </a:solidFill>
                <a:latin typeface="Calibri Light"/>
                <a:cs typeface="Arial"/>
              </a:rPr>
              <a:t>Infomaterial</a:t>
            </a:r>
            <a:r>
              <a:rPr lang="en-US" sz="2000" dirty="0">
                <a:solidFill>
                  <a:prstClr val="black"/>
                </a:solidFill>
                <a:latin typeface="Calibri Light"/>
                <a:cs typeface="Arial"/>
              </a:rPr>
              <a:t> </a:t>
            </a:r>
            <a:r>
              <a:rPr lang="en-US" sz="2000" dirty="0" err="1">
                <a:solidFill>
                  <a:prstClr val="black"/>
                </a:solidFill>
                <a:latin typeface="Calibri Light"/>
                <a:cs typeface="Arial"/>
              </a:rPr>
              <a:t>bereitstellen</a:t>
            </a:r>
            <a:endParaRPr kumimoji="0" lang="en-US" sz="2000" b="0" i="0" u="none" strike="noStrike" kern="0" cap="none" spc="0" normalizeH="0" baseline="0" noProof="0" dirty="0">
              <a:ln>
                <a:noFill/>
              </a:ln>
              <a:solidFill>
                <a:prstClr val="black"/>
              </a:solidFill>
              <a:effectLst/>
              <a:uLnTx/>
              <a:uFillTx/>
              <a:latin typeface="Calibri Light"/>
              <a:cs typeface="Arial"/>
            </a:endParaRPr>
          </a:p>
        </p:txBody>
      </p:sp>
      <p:sp>
        <p:nvSpPr>
          <p:cNvPr id="27" name="Rechteck: abgerundete Ecken 26">
            <a:extLst>
              <a:ext uri="{FF2B5EF4-FFF2-40B4-BE49-F238E27FC236}">
                <a16:creationId xmlns:a16="http://schemas.microsoft.com/office/drawing/2014/main" id="{AF717B6E-97EC-4061-B4A9-95AC380EFB14}"/>
              </a:ext>
            </a:extLst>
          </p:cNvPr>
          <p:cNvSpPr/>
          <p:nvPr/>
        </p:nvSpPr>
        <p:spPr bwMode="auto">
          <a:xfrm>
            <a:off x="6960090" y="1579139"/>
            <a:ext cx="4279686" cy="2463453"/>
          </a:xfrm>
          <a:prstGeom prst="roundRect">
            <a:avLst/>
          </a:prstGeom>
          <a:solidFill>
            <a:srgbClr val="6CBCE4">
              <a:alpha val="33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noAutofit/>
          </a:bodyPr>
          <a:lstStyle/>
          <a:p>
            <a:pPr marL="0" marR="0" lvl="0" indent="0" algn="l" defTabSz="914400" eaLnBrk="1" fontAlgn="auto" latinLnBrk="0" hangingPunct="1">
              <a:lnSpc>
                <a:spcPct val="100000"/>
              </a:lnSpc>
              <a:spcBef>
                <a:spcPts val="600"/>
              </a:spcBef>
              <a:spcAft>
                <a:spcPts val="0"/>
              </a:spcAft>
              <a:buClrTx/>
              <a:buSzTx/>
              <a:buFont typeface="Arial"/>
              <a:buNone/>
              <a:tabLst/>
              <a:defRPr/>
            </a:pPr>
            <a:r>
              <a:rPr kumimoji="0" lang="en-US" sz="2600" b="1" i="0" u="none" strike="noStrike" kern="0" cap="none" spc="0" normalizeH="0" baseline="0" noProof="0" dirty="0" err="1">
                <a:ln>
                  <a:noFill/>
                </a:ln>
                <a:solidFill>
                  <a:srgbClr val="3A4C9E"/>
                </a:solidFill>
                <a:effectLst/>
                <a:uLnTx/>
                <a:uFillTx/>
                <a:latin typeface="Calibri Light"/>
                <a:cs typeface="Arial"/>
              </a:rPr>
              <a:t>Vorausschauend</a:t>
            </a:r>
            <a:r>
              <a:rPr kumimoji="0" lang="en-US" sz="2600" b="1" i="0" u="none" strike="noStrike" kern="0" cap="none" spc="0" normalizeH="0" baseline="0" noProof="0" dirty="0">
                <a:ln>
                  <a:noFill/>
                </a:ln>
                <a:solidFill>
                  <a:srgbClr val="3A4C9E"/>
                </a:solidFill>
                <a:effectLst/>
                <a:uLnTx/>
                <a:uFillTx/>
                <a:latin typeface="Calibri Light"/>
                <a:cs typeface="Arial"/>
              </a:rPr>
              <a:t> </a:t>
            </a:r>
            <a:r>
              <a:rPr kumimoji="0" lang="en-US" sz="2600" b="1" i="0" u="none" strike="noStrike" kern="0" cap="none" spc="0" normalizeH="0" baseline="0" noProof="0" dirty="0" err="1">
                <a:ln>
                  <a:noFill/>
                </a:ln>
                <a:solidFill>
                  <a:srgbClr val="3A4C9E"/>
                </a:solidFill>
                <a:effectLst/>
                <a:uLnTx/>
                <a:uFillTx/>
                <a:latin typeface="Calibri Light"/>
                <a:cs typeface="Arial"/>
              </a:rPr>
              <a:t>planen</a:t>
            </a:r>
            <a:endParaRPr kumimoji="0" lang="en-US" sz="2600" b="1" i="0" u="none" strike="noStrike" kern="0" cap="none" spc="0" normalizeH="0" baseline="0" noProof="0" dirty="0">
              <a:ln>
                <a:noFill/>
              </a:ln>
              <a:solidFill>
                <a:srgbClr val="3A4C9E"/>
              </a:solidFill>
              <a:effectLst/>
              <a:uLnTx/>
              <a:uFillTx/>
              <a:latin typeface="Calibri Light"/>
              <a:cs typeface="Arial"/>
            </a:endParaRPr>
          </a:p>
          <a:p>
            <a:pPr marL="342900" marR="0" lvl="0" indent="-342900" algn="l" defTabSz="914400" eaLnBrk="1" fontAlgn="auto" latinLnBrk="0" hangingPunct="1">
              <a:lnSpc>
                <a:spcPct val="100000"/>
              </a:lnSpc>
              <a:spcBef>
                <a:spcPts val="600"/>
              </a:spcBef>
              <a:spcAft>
                <a:spcPts val="0"/>
              </a:spcAft>
              <a:buClr>
                <a:srgbClr val="3A4C9E"/>
              </a:buClr>
              <a:buSzTx/>
              <a:buFont typeface="Arial" panose="020B0604020202020204" pitchFamily="34" charset="0"/>
              <a:buChar char="•"/>
              <a:tabLst/>
              <a:defRPr/>
            </a:pPr>
            <a:r>
              <a:rPr kumimoji="0" lang="en-US" sz="2000" b="0" i="0" u="none" strike="noStrike" kern="0" cap="none" spc="0" normalizeH="0" baseline="0" noProof="0" dirty="0" err="1">
                <a:ln>
                  <a:noFill/>
                </a:ln>
                <a:solidFill>
                  <a:prstClr val="black">
                    <a:lumMod val="95000"/>
                    <a:lumOff val="5000"/>
                  </a:prstClr>
                </a:solidFill>
                <a:effectLst/>
                <a:uLnTx/>
                <a:uFillTx/>
                <a:latin typeface="Calibri Light"/>
                <a:cs typeface="Arial"/>
              </a:rPr>
              <a:t>Aktivitäten</a:t>
            </a:r>
            <a:r>
              <a:rPr kumimoji="0" lang="en-US" sz="2000" b="0" i="0" u="none" strike="noStrike" kern="0" cap="none" spc="0" normalizeH="0" baseline="0" noProof="0" dirty="0">
                <a:ln>
                  <a:noFill/>
                </a:ln>
                <a:solidFill>
                  <a:prstClr val="black">
                    <a:lumMod val="95000"/>
                    <a:lumOff val="5000"/>
                  </a:prstClr>
                </a:solidFill>
                <a:effectLst/>
                <a:uLnTx/>
                <a:uFillTx/>
                <a:latin typeface="Calibri Light"/>
                <a:cs typeface="Arial"/>
              </a:rPr>
              <a:t> </a:t>
            </a:r>
            <a:r>
              <a:rPr kumimoji="0" lang="en-US" sz="2000" b="0" i="0" u="none" strike="noStrike" kern="0" cap="none" spc="0" normalizeH="0" baseline="0" noProof="0" dirty="0" err="1">
                <a:ln>
                  <a:noFill/>
                </a:ln>
                <a:solidFill>
                  <a:prstClr val="black">
                    <a:lumMod val="95000"/>
                    <a:lumOff val="5000"/>
                  </a:prstClr>
                </a:solidFill>
                <a:effectLst/>
                <a:uLnTx/>
                <a:uFillTx/>
                <a:latin typeface="Calibri Light"/>
                <a:cs typeface="Arial"/>
              </a:rPr>
              <a:t>planen</a:t>
            </a:r>
            <a:r>
              <a:rPr kumimoji="0" lang="en-US" sz="2000" b="0" i="0" u="none" strike="noStrike" kern="0" cap="none" spc="0" normalizeH="0" baseline="0" noProof="0" dirty="0">
                <a:ln>
                  <a:noFill/>
                </a:ln>
                <a:solidFill>
                  <a:prstClr val="black">
                    <a:lumMod val="95000"/>
                    <a:lumOff val="5000"/>
                  </a:prstClr>
                </a:solidFill>
                <a:effectLst/>
                <a:uLnTx/>
                <a:uFillTx/>
                <a:latin typeface="Calibri Light"/>
                <a:cs typeface="Arial"/>
              </a:rPr>
              <a:t> (</a:t>
            </a:r>
            <a:r>
              <a:rPr kumimoji="0" lang="en-US" sz="2000" b="0" i="0" u="none" strike="noStrike" kern="0" cap="none" spc="0" normalizeH="0" baseline="0" noProof="0" dirty="0" err="1">
                <a:ln>
                  <a:noFill/>
                </a:ln>
                <a:solidFill>
                  <a:prstClr val="black">
                    <a:lumMod val="95000"/>
                    <a:lumOff val="5000"/>
                  </a:prstClr>
                </a:solidFill>
                <a:effectLst/>
                <a:uLnTx/>
                <a:uFillTx/>
                <a:latin typeface="Calibri Light"/>
                <a:cs typeface="Arial"/>
              </a:rPr>
              <a:t>Tageszeiten</a:t>
            </a:r>
            <a:r>
              <a:rPr kumimoji="0" lang="en-US" sz="2000" b="0" i="0" u="none" strike="noStrike" kern="0" cap="none" spc="0" normalizeH="0" baseline="0" noProof="0" dirty="0">
                <a:ln>
                  <a:noFill/>
                </a:ln>
                <a:solidFill>
                  <a:prstClr val="black">
                    <a:lumMod val="95000"/>
                    <a:lumOff val="5000"/>
                  </a:prstClr>
                </a:solidFill>
                <a:effectLst/>
                <a:uLnTx/>
                <a:uFillTx/>
                <a:latin typeface="Calibri Light"/>
                <a:cs typeface="Arial"/>
              </a:rPr>
              <a:t> </a:t>
            </a:r>
            <a:r>
              <a:rPr kumimoji="0" lang="en-US" sz="2000" b="0" i="0" u="none" strike="noStrike" kern="0" cap="none" spc="0" normalizeH="0" baseline="0" noProof="0" dirty="0" err="1">
                <a:ln>
                  <a:noFill/>
                </a:ln>
                <a:solidFill>
                  <a:prstClr val="black">
                    <a:lumMod val="95000"/>
                    <a:lumOff val="5000"/>
                  </a:prstClr>
                </a:solidFill>
                <a:effectLst/>
                <a:uLnTx/>
                <a:uFillTx/>
                <a:latin typeface="Calibri Light"/>
                <a:cs typeface="Arial"/>
              </a:rPr>
              <a:t>bzw</a:t>
            </a:r>
            <a:r>
              <a:rPr kumimoji="0" lang="en-US" sz="2000" b="0" i="0" u="none" strike="noStrike" kern="0" cap="none" spc="0" normalizeH="0" baseline="0" noProof="0" dirty="0">
                <a:ln>
                  <a:noFill/>
                </a:ln>
                <a:solidFill>
                  <a:prstClr val="black">
                    <a:lumMod val="95000"/>
                    <a:lumOff val="5000"/>
                  </a:prstClr>
                </a:solidFill>
                <a:effectLst/>
                <a:uLnTx/>
                <a:uFillTx/>
                <a:latin typeface="Calibri Light"/>
                <a:cs typeface="Arial"/>
              </a:rPr>
              <a:t>. </a:t>
            </a:r>
            <a:r>
              <a:rPr kumimoji="0" lang="en-US" sz="2000" b="0" i="0" u="none" strike="noStrike" kern="0" cap="none" spc="0" normalizeH="0" baseline="0" noProof="0" dirty="0" err="1">
                <a:ln>
                  <a:noFill/>
                </a:ln>
                <a:solidFill>
                  <a:prstClr val="black">
                    <a:lumMod val="95000"/>
                    <a:lumOff val="5000"/>
                  </a:prstClr>
                </a:solidFill>
                <a:effectLst/>
                <a:uLnTx/>
                <a:uFillTx/>
                <a:latin typeface="Calibri Light"/>
                <a:cs typeface="Arial"/>
              </a:rPr>
              <a:t>Räumlichkeiten</a:t>
            </a:r>
            <a:r>
              <a:rPr kumimoji="0" lang="en-US" sz="2000" b="0" i="0" u="none" strike="noStrike" kern="0" cap="none" spc="0" normalizeH="0" baseline="0" noProof="0" dirty="0">
                <a:ln>
                  <a:noFill/>
                </a:ln>
                <a:solidFill>
                  <a:prstClr val="black">
                    <a:lumMod val="95000"/>
                    <a:lumOff val="5000"/>
                  </a:prstClr>
                </a:solidFill>
                <a:effectLst/>
                <a:uLnTx/>
                <a:uFillTx/>
                <a:latin typeface="Calibri Light"/>
                <a:cs typeface="Arial"/>
              </a:rPr>
              <a:t> </a:t>
            </a:r>
            <a:r>
              <a:rPr kumimoji="0" lang="en-US" sz="2000" b="0" i="0" u="none" strike="noStrike" kern="0" cap="none" spc="0" normalizeH="0" baseline="0" noProof="0" dirty="0" err="1">
                <a:ln>
                  <a:noFill/>
                </a:ln>
                <a:solidFill>
                  <a:prstClr val="black">
                    <a:lumMod val="95000"/>
                    <a:lumOff val="5000"/>
                  </a:prstClr>
                </a:solidFill>
                <a:effectLst/>
                <a:uLnTx/>
                <a:uFillTx/>
                <a:latin typeface="Calibri Light"/>
                <a:cs typeface="Arial"/>
              </a:rPr>
              <a:t>beachten</a:t>
            </a:r>
            <a:r>
              <a:rPr kumimoji="0" lang="en-US" sz="2000" b="0" i="0" u="none" strike="noStrike" kern="0" cap="none" spc="0" normalizeH="0" baseline="0" noProof="0" dirty="0">
                <a:ln>
                  <a:noFill/>
                </a:ln>
                <a:solidFill>
                  <a:prstClr val="black">
                    <a:lumMod val="95000"/>
                    <a:lumOff val="5000"/>
                  </a:prstClr>
                </a:solidFill>
                <a:effectLst/>
                <a:uLnTx/>
                <a:uFillTx/>
                <a:latin typeface="Calibri Light"/>
                <a:cs typeface="Arial"/>
              </a:rPr>
              <a:t>)</a:t>
            </a:r>
            <a:endParaRPr lang="en-US" sz="2000" dirty="0">
              <a:solidFill>
                <a:prstClr val="black">
                  <a:lumMod val="95000"/>
                  <a:lumOff val="5000"/>
                </a:prstClr>
              </a:solidFill>
              <a:latin typeface="Calibri Light"/>
              <a:cs typeface="Arial"/>
            </a:endParaRPr>
          </a:p>
          <a:p>
            <a:pPr marL="342900" marR="0" lvl="0" indent="-342900" algn="l" defTabSz="914400" eaLnBrk="1" fontAlgn="auto" latinLnBrk="0" hangingPunct="1">
              <a:lnSpc>
                <a:spcPct val="100000"/>
              </a:lnSpc>
              <a:spcBef>
                <a:spcPts val="600"/>
              </a:spcBef>
              <a:spcAft>
                <a:spcPts val="0"/>
              </a:spcAft>
              <a:buClr>
                <a:srgbClr val="3A4C9E"/>
              </a:buClr>
              <a:buSzTx/>
              <a:buFont typeface="Arial" panose="020B0604020202020204" pitchFamily="34" charset="0"/>
              <a:buChar char="•"/>
              <a:tabLst/>
              <a:defRPr/>
            </a:pPr>
            <a:r>
              <a:rPr kumimoji="0" lang="en-US" sz="2000" b="0" i="0" u="none" strike="noStrike" kern="0" cap="none" spc="0" normalizeH="0" baseline="0" noProof="0" dirty="0" err="1">
                <a:ln>
                  <a:noFill/>
                </a:ln>
                <a:solidFill>
                  <a:prstClr val="black">
                    <a:lumMod val="95000"/>
                    <a:lumOff val="5000"/>
                  </a:prstClr>
                </a:solidFill>
                <a:effectLst/>
                <a:uLnTx/>
                <a:uFillTx/>
                <a:latin typeface="Calibri Light"/>
                <a:cs typeface="Arial"/>
              </a:rPr>
              <a:t>Schlafmangel</a:t>
            </a:r>
            <a:r>
              <a:rPr lang="en-US" sz="2000" dirty="0">
                <a:solidFill>
                  <a:prstClr val="black">
                    <a:lumMod val="95000"/>
                    <a:lumOff val="5000"/>
                  </a:prstClr>
                </a:solidFill>
                <a:latin typeface="Calibri Light"/>
                <a:cs typeface="Arial"/>
              </a:rPr>
              <a:t> und </a:t>
            </a:r>
            <a:r>
              <a:rPr kumimoji="0" lang="en-US" sz="2000" b="0" i="0" u="none" strike="noStrike" kern="0" cap="none" spc="0" normalizeH="0" baseline="0" noProof="0" dirty="0">
                <a:ln>
                  <a:noFill/>
                </a:ln>
                <a:solidFill>
                  <a:prstClr val="black">
                    <a:lumMod val="95000"/>
                    <a:lumOff val="5000"/>
                  </a:prstClr>
                </a:solidFill>
                <a:effectLst/>
                <a:uLnTx/>
                <a:uFillTx/>
                <a:latin typeface="Calibri Light"/>
                <a:cs typeface="Arial"/>
              </a:rPr>
              <a:t>Partner-System </a:t>
            </a:r>
            <a:r>
              <a:rPr kumimoji="0" lang="en-US" sz="2000" b="0" i="0" u="none" strike="noStrike" kern="0" cap="none" spc="0" normalizeH="0" baseline="0" noProof="0" dirty="0" err="1">
                <a:ln>
                  <a:noFill/>
                </a:ln>
                <a:solidFill>
                  <a:prstClr val="black">
                    <a:lumMod val="95000"/>
                    <a:lumOff val="5000"/>
                  </a:prstClr>
                </a:solidFill>
                <a:effectLst/>
                <a:uLnTx/>
                <a:uFillTx/>
                <a:latin typeface="Calibri Light"/>
                <a:cs typeface="Arial"/>
              </a:rPr>
              <a:t>bei</a:t>
            </a:r>
            <a:r>
              <a:rPr kumimoji="0" lang="en-US" sz="2000" b="0" i="0" u="none" strike="noStrike" kern="0" cap="none" spc="0" normalizeH="0" baseline="0" noProof="0" dirty="0">
                <a:ln>
                  <a:noFill/>
                </a:ln>
                <a:solidFill>
                  <a:prstClr val="black">
                    <a:lumMod val="95000"/>
                    <a:lumOff val="5000"/>
                  </a:prstClr>
                </a:solidFill>
                <a:effectLst/>
                <a:uLnTx/>
                <a:uFillTx/>
                <a:latin typeface="Calibri Light"/>
                <a:cs typeface="Arial"/>
              </a:rPr>
              <a:t> </a:t>
            </a:r>
            <a:r>
              <a:rPr kumimoji="0" lang="en-US" sz="2000" b="0" i="0" u="none" strike="noStrike" kern="0" cap="none" spc="0" normalizeH="0" baseline="0" noProof="0" dirty="0" err="1">
                <a:ln>
                  <a:noFill/>
                </a:ln>
                <a:solidFill>
                  <a:prstClr val="black">
                    <a:lumMod val="95000"/>
                    <a:lumOff val="5000"/>
                  </a:prstClr>
                </a:solidFill>
                <a:effectLst/>
                <a:uLnTx/>
                <a:uFillTx/>
                <a:latin typeface="Calibri Light"/>
                <a:cs typeface="Arial"/>
              </a:rPr>
              <a:t>Schichtdienstplanung</a:t>
            </a:r>
            <a:r>
              <a:rPr kumimoji="0" lang="en-US" sz="2000" b="0" i="0" u="none" strike="noStrike" kern="0" cap="none" spc="0" normalizeH="0" baseline="0" noProof="0" dirty="0">
                <a:ln>
                  <a:noFill/>
                </a:ln>
                <a:solidFill>
                  <a:prstClr val="black">
                    <a:lumMod val="95000"/>
                    <a:lumOff val="5000"/>
                  </a:prstClr>
                </a:solidFill>
                <a:effectLst/>
                <a:uLnTx/>
                <a:uFillTx/>
                <a:latin typeface="Calibri Light"/>
                <a:cs typeface="Arial"/>
              </a:rPr>
              <a:t> </a:t>
            </a:r>
            <a:r>
              <a:rPr kumimoji="0" lang="en-US" sz="2000" b="0" i="0" u="none" strike="noStrike" kern="0" cap="none" spc="0" normalizeH="0" baseline="0" noProof="0" dirty="0" err="1">
                <a:ln>
                  <a:noFill/>
                </a:ln>
                <a:solidFill>
                  <a:prstClr val="black">
                    <a:lumMod val="95000"/>
                    <a:lumOff val="5000"/>
                  </a:prstClr>
                </a:solidFill>
                <a:effectLst/>
                <a:uLnTx/>
                <a:uFillTx/>
                <a:latin typeface="Calibri Light"/>
                <a:cs typeface="Arial"/>
              </a:rPr>
              <a:t>berücksichtigen</a:t>
            </a:r>
            <a:r>
              <a:rPr kumimoji="0" lang="en-US" sz="2000" b="0" i="0" u="none" strike="noStrike" kern="0" cap="none" spc="0" normalizeH="0" baseline="0" noProof="0" dirty="0">
                <a:ln>
                  <a:noFill/>
                </a:ln>
                <a:solidFill>
                  <a:prstClr val="black">
                    <a:lumMod val="95000"/>
                    <a:lumOff val="5000"/>
                  </a:prstClr>
                </a:solidFill>
                <a:effectLst/>
                <a:uLnTx/>
                <a:uFillTx/>
                <a:latin typeface="Calibri Light"/>
                <a:cs typeface="Arial"/>
              </a:rPr>
              <a:t> </a:t>
            </a:r>
          </a:p>
          <a:p>
            <a:pPr algn="ctr"/>
            <a:endParaRPr lang="de-DE" dirty="0"/>
          </a:p>
        </p:txBody>
      </p:sp>
      <p:sp>
        <p:nvSpPr>
          <p:cNvPr id="25" name="Rechteck: abgerundete Ecken 24">
            <a:extLst>
              <a:ext uri="{FF2B5EF4-FFF2-40B4-BE49-F238E27FC236}">
                <a16:creationId xmlns:a16="http://schemas.microsoft.com/office/drawing/2014/main" id="{C6DDE0C5-A48D-4200-9240-BA885BB0AA02}"/>
              </a:ext>
            </a:extLst>
          </p:cNvPr>
          <p:cNvSpPr/>
          <p:nvPr/>
        </p:nvSpPr>
        <p:spPr bwMode="auto">
          <a:xfrm>
            <a:off x="1644616" y="4337696"/>
            <a:ext cx="4280400" cy="1882328"/>
          </a:xfrm>
          <a:prstGeom prst="roundRect">
            <a:avLst/>
          </a:prstGeom>
          <a:solidFill>
            <a:srgbClr val="6CBCE4">
              <a:alpha val="33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noAutofit/>
          </a:bodyPr>
          <a:lstStyle/>
          <a:p>
            <a:pPr marL="0" marR="0" lvl="0" indent="0" algn="l" defTabSz="914400" eaLnBrk="1" fontAlgn="auto" latinLnBrk="0" hangingPunct="1">
              <a:spcBef>
                <a:spcPts val="600"/>
              </a:spcBef>
              <a:spcAft>
                <a:spcPts val="0"/>
              </a:spcAft>
              <a:buClrTx/>
              <a:buSzTx/>
              <a:buFont typeface="Arial"/>
              <a:buNone/>
              <a:tabLst/>
              <a:defRPr/>
            </a:pPr>
            <a:r>
              <a:rPr kumimoji="0" lang="de-DE" sz="2600" b="1" i="0" u="none" strike="noStrike" kern="0" cap="none" spc="0" normalizeH="0" baseline="0" noProof="0" dirty="0">
                <a:ln>
                  <a:noFill/>
                </a:ln>
                <a:solidFill>
                  <a:srgbClr val="3A4C9E"/>
                </a:solidFill>
                <a:effectLst/>
                <a:uLnTx/>
                <a:uFillTx/>
                <a:latin typeface="Calibri Light"/>
                <a:cs typeface="Arial"/>
              </a:rPr>
              <a:t>Raumklima beeinflussen</a:t>
            </a:r>
          </a:p>
          <a:p>
            <a:pPr marL="342900" marR="0" lvl="0" indent="-342900" algn="l" defTabSz="914400" eaLnBrk="1" fontAlgn="auto" latinLnBrk="0" hangingPunct="1">
              <a:spcBef>
                <a:spcPts val="600"/>
              </a:spcBef>
              <a:spcAft>
                <a:spcPts val="0"/>
              </a:spcAft>
              <a:buClr>
                <a:srgbClr val="3A4C9E"/>
              </a:buClr>
              <a:buSzTx/>
              <a:buFont typeface="Arial" panose="020B0604020202020204" pitchFamily="34" charset="0"/>
              <a:buChar char="•"/>
              <a:tabLst/>
              <a:defRPr/>
            </a:pPr>
            <a:r>
              <a:rPr lang="de-DE" sz="2000" dirty="0">
                <a:solidFill>
                  <a:prstClr val="black">
                    <a:lumMod val="95000"/>
                    <a:lumOff val="5000"/>
                  </a:prstClr>
                </a:solidFill>
                <a:latin typeface="Calibri Light"/>
                <a:cs typeface="Arial"/>
              </a:rPr>
              <a:t>s</a:t>
            </a:r>
            <a:r>
              <a:rPr kumimoji="0" lang="de-DE" sz="2000" b="0" i="0" u="none" strike="noStrike" kern="0" cap="none" spc="0" normalizeH="0" baseline="0" noProof="0" dirty="0" err="1">
                <a:ln>
                  <a:noFill/>
                </a:ln>
                <a:solidFill>
                  <a:prstClr val="black">
                    <a:lumMod val="95000"/>
                    <a:lumOff val="5000"/>
                  </a:prstClr>
                </a:solidFill>
                <a:effectLst/>
                <a:uLnTx/>
                <a:uFillTx/>
                <a:latin typeface="Calibri Light"/>
                <a:cs typeface="Arial"/>
              </a:rPr>
              <a:t>ystematisch</a:t>
            </a:r>
            <a:r>
              <a:rPr lang="de-DE" sz="2000" dirty="0">
                <a:solidFill>
                  <a:prstClr val="black">
                    <a:lumMod val="95000"/>
                    <a:lumOff val="5000"/>
                  </a:prstClr>
                </a:solidFill>
                <a:latin typeface="Calibri Light"/>
                <a:cs typeface="Arial"/>
              </a:rPr>
              <a:t> kontrollieren</a:t>
            </a:r>
          </a:p>
          <a:p>
            <a:pPr marL="342900" marR="0" lvl="0" indent="-342900" algn="l" defTabSz="914400" eaLnBrk="1" fontAlgn="auto" latinLnBrk="0" hangingPunct="1">
              <a:spcBef>
                <a:spcPts val="600"/>
              </a:spcBef>
              <a:spcAft>
                <a:spcPts val="0"/>
              </a:spcAft>
              <a:buClr>
                <a:srgbClr val="3A4C9E"/>
              </a:buClr>
              <a:buSzTx/>
              <a:buFont typeface="Arial" panose="020B0604020202020204" pitchFamily="34" charset="0"/>
              <a:buChar char="•"/>
              <a:tabLst/>
              <a:defRPr/>
            </a:pPr>
            <a:r>
              <a:rPr kumimoji="0" lang="de-DE" sz="2000" b="0" i="0" u="none" strike="noStrike" kern="0" cap="none" spc="0" normalizeH="0" baseline="0" noProof="0" dirty="0">
                <a:ln>
                  <a:noFill/>
                </a:ln>
                <a:solidFill>
                  <a:prstClr val="black">
                    <a:lumMod val="95000"/>
                    <a:lumOff val="5000"/>
                  </a:prstClr>
                </a:solidFill>
                <a:effectLst/>
                <a:uLnTx/>
                <a:uFillTx/>
                <a:latin typeface="Calibri Light"/>
                <a:cs typeface="Arial"/>
              </a:rPr>
              <a:t>Möglichkeiten zur Beeinflussung nutzen </a:t>
            </a:r>
          </a:p>
          <a:p>
            <a:pPr algn="ctr"/>
            <a:endParaRPr lang="de-DE" dirty="0"/>
          </a:p>
        </p:txBody>
      </p:sp>
      <p:sp>
        <p:nvSpPr>
          <p:cNvPr id="26" name="Rechteck: abgerundete Ecken 25">
            <a:extLst>
              <a:ext uri="{FF2B5EF4-FFF2-40B4-BE49-F238E27FC236}">
                <a16:creationId xmlns:a16="http://schemas.microsoft.com/office/drawing/2014/main" id="{87CC982D-175E-495D-AC80-80312CDEA920}"/>
              </a:ext>
            </a:extLst>
          </p:cNvPr>
          <p:cNvSpPr/>
          <p:nvPr/>
        </p:nvSpPr>
        <p:spPr bwMode="auto">
          <a:xfrm>
            <a:off x="6959376" y="4337696"/>
            <a:ext cx="4280400" cy="1527349"/>
          </a:xfrm>
          <a:prstGeom prst="roundRect">
            <a:avLst/>
          </a:prstGeom>
          <a:solidFill>
            <a:srgbClr val="6CBCE4">
              <a:alpha val="33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noAutofit/>
          </a:bodyPr>
          <a:lstStyle/>
          <a:p>
            <a:pPr marL="0" marR="0" lvl="0" indent="0" algn="l" defTabSz="914400" eaLnBrk="1" fontAlgn="auto" latinLnBrk="0" hangingPunct="1">
              <a:lnSpc>
                <a:spcPct val="100000"/>
              </a:lnSpc>
              <a:spcBef>
                <a:spcPts val="600"/>
              </a:spcBef>
              <a:spcAft>
                <a:spcPts val="0"/>
              </a:spcAft>
              <a:buClrTx/>
              <a:buSzTx/>
              <a:buFont typeface="Arial"/>
              <a:buNone/>
              <a:tabLst/>
              <a:defRPr/>
            </a:pPr>
            <a:r>
              <a:rPr kumimoji="0" lang="en-US" sz="2600" b="1" i="0" u="none" strike="noStrike" kern="0" cap="none" spc="0" normalizeH="0" baseline="0" noProof="0" dirty="0">
                <a:ln>
                  <a:noFill/>
                </a:ln>
                <a:solidFill>
                  <a:srgbClr val="3A4C9E"/>
                </a:solidFill>
                <a:effectLst/>
                <a:uLnTx/>
                <a:uFillTx/>
                <a:latin typeface="Calibri Light"/>
                <a:cs typeface="Arial"/>
              </a:rPr>
              <a:t>Abkühlung </a:t>
            </a:r>
            <a:r>
              <a:rPr kumimoji="0" lang="en-US" sz="2600" b="1" i="0" u="none" strike="noStrike" kern="0" cap="none" spc="0" normalizeH="0" baseline="0" noProof="0" dirty="0" err="1">
                <a:ln>
                  <a:noFill/>
                </a:ln>
                <a:solidFill>
                  <a:srgbClr val="3A4C9E"/>
                </a:solidFill>
                <a:effectLst/>
                <a:uLnTx/>
                <a:uFillTx/>
                <a:latin typeface="Calibri Light"/>
                <a:cs typeface="Arial"/>
              </a:rPr>
              <a:t>ermöglichen</a:t>
            </a:r>
            <a:endParaRPr kumimoji="0" lang="en-US" sz="2600" b="1" i="0" u="none" strike="noStrike" kern="0" cap="none" spc="0" normalizeH="0" baseline="0" noProof="0" dirty="0">
              <a:ln>
                <a:noFill/>
              </a:ln>
              <a:solidFill>
                <a:srgbClr val="3A4C9E"/>
              </a:solidFill>
              <a:effectLst/>
              <a:uLnTx/>
              <a:uFillTx/>
              <a:latin typeface="Calibri Light"/>
              <a:cs typeface="Arial"/>
            </a:endParaRPr>
          </a:p>
          <a:p>
            <a:pPr marL="342900" marR="0" lvl="0" indent="-342900" algn="l" defTabSz="914400" eaLnBrk="1" fontAlgn="auto" latinLnBrk="0" hangingPunct="1">
              <a:lnSpc>
                <a:spcPct val="100000"/>
              </a:lnSpc>
              <a:spcBef>
                <a:spcPts val="600"/>
              </a:spcBef>
              <a:spcAft>
                <a:spcPts val="0"/>
              </a:spcAft>
              <a:buClr>
                <a:srgbClr val="3A4C9E"/>
              </a:buClr>
              <a:buSzTx/>
              <a:buFont typeface="Arial" panose="020B0604020202020204" pitchFamily="34" charset="0"/>
              <a:buChar char="•"/>
              <a:tabLst/>
              <a:defRPr/>
            </a:pPr>
            <a:r>
              <a:rPr lang="en-US" sz="2000" dirty="0">
                <a:solidFill>
                  <a:prstClr val="black">
                    <a:lumMod val="95000"/>
                    <a:lumOff val="5000"/>
                  </a:prstClr>
                </a:solidFill>
                <a:latin typeface="Calibri Light"/>
                <a:cs typeface="Arial"/>
              </a:rPr>
              <a:t>k</a:t>
            </a:r>
            <a:r>
              <a:rPr kumimoji="0" lang="en-US" sz="2000" b="0" i="0" u="none" strike="noStrike" kern="0" cap="none" spc="0" normalizeH="0" baseline="0" noProof="0" dirty="0" err="1">
                <a:ln>
                  <a:noFill/>
                </a:ln>
                <a:solidFill>
                  <a:prstClr val="black">
                    <a:lumMod val="95000"/>
                    <a:lumOff val="5000"/>
                  </a:prstClr>
                </a:solidFill>
                <a:effectLst/>
                <a:uLnTx/>
                <a:uFillTx/>
                <a:latin typeface="Calibri Light"/>
                <a:cs typeface="Arial"/>
              </a:rPr>
              <a:t>ühle</a:t>
            </a:r>
            <a:r>
              <a:rPr kumimoji="0" lang="en-US" sz="2000" b="0" i="0" u="none" strike="noStrike" kern="0" cap="none" spc="0" normalizeH="0" baseline="0" noProof="0" dirty="0">
                <a:ln>
                  <a:noFill/>
                </a:ln>
                <a:solidFill>
                  <a:prstClr val="black">
                    <a:lumMod val="95000"/>
                    <a:lumOff val="5000"/>
                  </a:prstClr>
                </a:solidFill>
                <a:effectLst/>
                <a:uLnTx/>
                <a:uFillTx/>
                <a:latin typeface="Calibri Light"/>
                <a:cs typeface="Arial"/>
              </a:rPr>
              <a:t> </a:t>
            </a:r>
            <a:r>
              <a:rPr kumimoji="0" lang="en-US" sz="2000" b="0" i="0" u="none" strike="noStrike" kern="0" cap="none" spc="0" normalizeH="0" baseline="0" noProof="0" dirty="0" err="1">
                <a:ln>
                  <a:noFill/>
                </a:ln>
                <a:solidFill>
                  <a:prstClr val="black">
                    <a:lumMod val="95000"/>
                    <a:lumOff val="5000"/>
                  </a:prstClr>
                </a:solidFill>
                <a:effectLst/>
                <a:uLnTx/>
                <a:uFillTx/>
                <a:latin typeface="Calibri Light"/>
                <a:cs typeface="Arial"/>
              </a:rPr>
              <a:t>Pausenräume</a:t>
            </a:r>
            <a:r>
              <a:rPr kumimoji="0" lang="en-US" sz="2000" b="0" i="0" u="none" strike="noStrike" kern="0" cap="none" spc="0" normalizeH="0" baseline="0" noProof="0" dirty="0">
                <a:ln>
                  <a:noFill/>
                </a:ln>
                <a:solidFill>
                  <a:prstClr val="black">
                    <a:lumMod val="95000"/>
                    <a:lumOff val="5000"/>
                  </a:prstClr>
                </a:solidFill>
                <a:effectLst/>
                <a:uLnTx/>
                <a:uFillTx/>
                <a:latin typeface="Calibri Light"/>
                <a:cs typeface="Arial"/>
              </a:rPr>
              <a:t> </a:t>
            </a:r>
            <a:r>
              <a:rPr kumimoji="0" lang="en-US" sz="2000" b="0" i="0" u="none" strike="noStrike" kern="0" cap="none" spc="0" normalizeH="0" baseline="0" noProof="0" dirty="0" err="1">
                <a:ln>
                  <a:noFill/>
                </a:ln>
                <a:solidFill>
                  <a:prstClr val="black">
                    <a:lumMod val="95000"/>
                    <a:lumOff val="5000"/>
                  </a:prstClr>
                </a:solidFill>
                <a:effectLst/>
                <a:uLnTx/>
                <a:uFillTx/>
                <a:latin typeface="Calibri Light"/>
                <a:cs typeface="Arial"/>
              </a:rPr>
              <a:t>schaffen</a:t>
            </a:r>
            <a:endParaRPr lang="en-US" sz="2000" dirty="0">
              <a:solidFill>
                <a:prstClr val="black">
                  <a:lumMod val="95000"/>
                  <a:lumOff val="5000"/>
                </a:prstClr>
              </a:solidFill>
              <a:latin typeface="Calibri Light"/>
              <a:cs typeface="Arial"/>
            </a:endParaRPr>
          </a:p>
          <a:p>
            <a:pPr marL="342900" marR="0" lvl="0" indent="-342900" algn="l" defTabSz="914400" eaLnBrk="1" fontAlgn="auto" latinLnBrk="0" hangingPunct="1">
              <a:lnSpc>
                <a:spcPct val="100000"/>
              </a:lnSpc>
              <a:spcBef>
                <a:spcPts val="600"/>
              </a:spcBef>
              <a:spcAft>
                <a:spcPts val="0"/>
              </a:spcAft>
              <a:buClr>
                <a:srgbClr val="3A4C9E"/>
              </a:buClr>
              <a:buSzTx/>
              <a:buFont typeface="Arial" panose="020B0604020202020204" pitchFamily="34" charset="0"/>
              <a:buChar char="•"/>
              <a:tabLst/>
              <a:defRPr/>
            </a:pPr>
            <a:r>
              <a:rPr lang="en-US" sz="2000" dirty="0">
                <a:solidFill>
                  <a:prstClr val="black">
                    <a:lumMod val="95000"/>
                    <a:lumOff val="5000"/>
                  </a:prstClr>
                </a:solidFill>
                <a:latin typeface="Calibri Light"/>
                <a:cs typeface="Arial"/>
              </a:rPr>
              <a:t>k</a:t>
            </a:r>
            <a:r>
              <a:rPr kumimoji="0" lang="en-US" sz="2000" b="0" i="0" u="none" strike="noStrike" kern="0" cap="none" spc="0" normalizeH="0" baseline="0" noProof="0" dirty="0" err="1">
                <a:ln>
                  <a:noFill/>
                </a:ln>
                <a:solidFill>
                  <a:prstClr val="black">
                    <a:lumMod val="95000"/>
                    <a:lumOff val="5000"/>
                  </a:prstClr>
                </a:solidFill>
                <a:effectLst/>
                <a:uLnTx/>
                <a:uFillTx/>
                <a:latin typeface="Calibri Light"/>
                <a:cs typeface="Arial"/>
              </a:rPr>
              <a:t>ostenlose</a:t>
            </a:r>
            <a:r>
              <a:rPr kumimoji="0" lang="en-US" sz="2000" b="0" i="0" u="none" strike="noStrike" kern="0" cap="none" spc="0" normalizeH="0" baseline="0" noProof="0" dirty="0">
                <a:ln>
                  <a:noFill/>
                </a:ln>
                <a:solidFill>
                  <a:prstClr val="black">
                    <a:lumMod val="95000"/>
                    <a:lumOff val="5000"/>
                  </a:prstClr>
                </a:solidFill>
                <a:effectLst/>
                <a:uLnTx/>
                <a:uFillTx/>
                <a:latin typeface="Calibri Light"/>
                <a:cs typeface="Arial"/>
              </a:rPr>
              <a:t> </a:t>
            </a:r>
            <a:r>
              <a:rPr kumimoji="0" lang="en-US" sz="2000" b="0" i="0" u="none" strike="noStrike" kern="0" cap="none" spc="0" normalizeH="0" baseline="0" noProof="0" dirty="0" err="1">
                <a:ln>
                  <a:noFill/>
                </a:ln>
                <a:solidFill>
                  <a:prstClr val="black">
                    <a:lumMod val="95000"/>
                    <a:lumOff val="5000"/>
                  </a:prstClr>
                </a:solidFill>
                <a:effectLst/>
                <a:uLnTx/>
                <a:uFillTx/>
                <a:latin typeface="Calibri Light"/>
                <a:cs typeface="Arial"/>
              </a:rPr>
              <a:t>Getränke</a:t>
            </a:r>
            <a:r>
              <a:rPr kumimoji="0" lang="en-US" sz="2000" b="0" i="0" u="none" strike="noStrike" kern="0" cap="none" spc="0" normalizeH="0" baseline="0" noProof="0" dirty="0">
                <a:ln>
                  <a:noFill/>
                </a:ln>
                <a:solidFill>
                  <a:prstClr val="black">
                    <a:lumMod val="95000"/>
                    <a:lumOff val="5000"/>
                  </a:prstClr>
                </a:solidFill>
                <a:effectLst/>
                <a:uLnTx/>
                <a:uFillTx/>
                <a:latin typeface="Calibri Light"/>
                <a:cs typeface="Arial"/>
              </a:rPr>
              <a:t> </a:t>
            </a:r>
            <a:r>
              <a:rPr kumimoji="0" lang="en-US" sz="2000" b="0" i="0" u="none" strike="noStrike" kern="0" cap="none" spc="0" normalizeH="0" baseline="0" noProof="0" dirty="0" err="1">
                <a:ln>
                  <a:noFill/>
                </a:ln>
                <a:solidFill>
                  <a:prstClr val="black">
                    <a:lumMod val="95000"/>
                    <a:lumOff val="5000"/>
                  </a:prstClr>
                </a:solidFill>
                <a:effectLst/>
                <a:uLnTx/>
                <a:uFillTx/>
                <a:latin typeface="Calibri Light"/>
                <a:cs typeface="Arial"/>
              </a:rPr>
              <a:t>bereitstellen</a:t>
            </a:r>
            <a:endParaRPr kumimoji="0" lang="de-DE" sz="2000" b="0" i="0" u="none" strike="noStrike" kern="0" cap="none" spc="0" normalizeH="0" baseline="0" noProof="0" dirty="0">
              <a:ln>
                <a:noFill/>
              </a:ln>
              <a:solidFill>
                <a:prstClr val="black">
                  <a:lumMod val="95000"/>
                  <a:lumOff val="5000"/>
                </a:prstClr>
              </a:solidFill>
              <a:effectLst/>
              <a:uLnTx/>
              <a:uFillTx/>
              <a:latin typeface="Calibri Light"/>
              <a:cs typeface="Arial"/>
            </a:endParaRPr>
          </a:p>
          <a:p>
            <a:pPr algn="ctr"/>
            <a:endParaRPr lang="de-DE" dirty="0"/>
          </a:p>
        </p:txBody>
      </p:sp>
      <p:sp>
        <p:nvSpPr>
          <p:cNvPr id="4" name="Titel 1"/>
          <p:cNvSpPr>
            <a:spLocks noGrp="1"/>
          </p:cNvSpPr>
          <p:nvPr>
            <p:ph type="title"/>
          </p:nvPr>
        </p:nvSpPr>
        <p:spPr bwMode="auto"/>
        <p:txBody>
          <a:bodyPr/>
          <a:lstStyle/>
          <a:p>
            <a:pPr>
              <a:defRPr/>
            </a:pPr>
            <a:r>
              <a:rPr lang="en-US" b="1" dirty="0" err="1">
                <a:solidFill>
                  <a:srgbClr val="3A4C9E"/>
                </a:solidFill>
              </a:rPr>
              <a:t>Organisatorisches</a:t>
            </a:r>
            <a:endParaRPr lang="en-US" b="1" dirty="0">
              <a:solidFill>
                <a:srgbClr val="3A4C9E"/>
              </a:solidFill>
            </a:endParaRPr>
          </a:p>
        </p:txBody>
      </p:sp>
      <p:pic>
        <p:nvPicPr>
          <p:cNvPr id="11" name="Grafik 10" descr="Hohe Temperatur mit einfarbiger Füllung">
            <a:extLst>
              <a:ext uri="{FF2B5EF4-FFF2-40B4-BE49-F238E27FC236}">
                <a16:creationId xmlns:a16="http://schemas.microsoft.com/office/drawing/2014/main" id="{F44D2C99-482A-4515-A88B-9B7F1834401D}"/>
              </a:ext>
            </a:extLst>
          </p:cNvPr>
          <p:cNvPicPr>
            <a:picLocks noChangeAspect="1"/>
          </p:cNvPicPr>
          <p:nvPr/>
        </p:nvPicPr>
        <p:blipFill>
          <a:blip r:embed="rId3">
            <a:extLst>
              <a:ext uri="{96DAC541-7B7A-43D3-8B79-37D633B846F1}">
                <asvg:svgBlip xmlns="" xmlns:asvg="http://schemas.microsoft.com/office/drawing/2016/SVG/main" r:embed="rId5"/>
              </a:ext>
            </a:extLst>
          </a:blip>
          <a:stretch>
            <a:fillRect/>
          </a:stretch>
        </p:blipFill>
        <p:spPr>
          <a:xfrm>
            <a:off x="839219" y="1589180"/>
            <a:ext cx="720080" cy="720080"/>
          </a:xfrm>
          <a:prstGeom prst="rect">
            <a:avLst/>
          </a:prstGeom>
        </p:spPr>
      </p:pic>
      <p:pic>
        <p:nvPicPr>
          <p:cNvPr id="13" name="Grafik 12" descr="Liste mit einfarbiger Füllung">
            <a:extLst>
              <a:ext uri="{FF2B5EF4-FFF2-40B4-BE49-F238E27FC236}">
                <a16:creationId xmlns:a16="http://schemas.microsoft.com/office/drawing/2014/main" id="{35DE9440-F478-4233-9E0F-25B843F3FAE1}"/>
              </a:ext>
            </a:extLst>
          </p:cNvPr>
          <p:cNvPicPr>
            <a:picLocks noChangeAspect="1"/>
          </p:cNvPicPr>
          <p:nvPr/>
        </p:nvPicPr>
        <p:blipFill>
          <a:blip r:embed="rId6">
            <a:extLst>
              <a:ext uri="{96DAC541-7B7A-43D3-8B79-37D633B846F1}">
                <asvg:svgBlip xmlns="" xmlns:asvg="http://schemas.microsoft.com/office/drawing/2016/SVG/main" r:embed="rId7"/>
              </a:ext>
            </a:extLst>
          </a:blip>
          <a:stretch>
            <a:fillRect/>
          </a:stretch>
        </p:blipFill>
        <p:spPr>
          <a:xfrm>
            <a:off x="6127209" y="1626789"/>
            <a:ext cx="720000" cy="720000"/>
          </a:xfrm>
          <a:prstGeom prst="rect">
            <a:avLst/>
          </a:prstGeom>
        </p:spPr>
      </p:pic>
      <p:pic>
        <p:nvPicPr>
          <p:cNvPr id="15" name="Grafik 14" descr="Fenster mit einfarbiger Füllung">
            <a:extLst>
              <a:ext uri="{FF2B5EF4-FFF2-40B4-BE49-F238E27FC236}">
                <a16:creationId xmlns:a16="http://schemas.microsoft.com/office/drawing/2014/main" id="{9061EC21-D765-48BA-AF80-1D214EB7B1CF}"/>
              </a:ext>
            </a:extLst>
          </p:cNvPr>
          <p:cNvPicPr>
            <a:picLocks noChangeAspect="1"/>
          </p:cNvPicPr>
          <p:nvPr/>
        </p:nvPicPr>
        <p:blipFill>
          <a:blip r:embed="rId8">
            <a:extLst>
              <a:ext uri="{96DAC541-7B7A-43D3-8B79-37D633B846F1}">
                <asvg:svgBlip xmlns="" xmlns:asvg="http://schemas.microsoft.com/office/drawing/2016/SVG/main" r:embed="rId9"/>
              </a:ext>
            </a:extLst>
          </a:blip>
          <a:stretch>
            <a:fillRect/>
          </a:stretch>
        </p:blipFill>
        <p:spPr>
          <a:xfrm>
            <a:off x="845551" y="4347815"/>
            <a:ext cx="720000" cy="720000"/>
          </a:xfrm>
          <a:prstGeom prst="rect">
            <a:avLst/>
          </a:prstGeom>
        </p:spPr>
      </p:pic>
      <p:pic>
        <p:nvPicPr>
          <p:cNvPr id="17" name="Grafik 16" descr="Wasserflasche mit einfarbiger Füllung">
            <a:extLst>
              <a:ext uri="{FF2B5EF4-FFF2-40B4-BE49-F238E27FC236}">
                <a16:creationId xmlns:a16="http://schemas.microsoft.com/office/drawing/2014/main" id="{0E41857B-1890-4816-B986-00665232457B}"/>
              </a:ext>
            </a:extLst>
          </p:cNvPr>
          <p:cNvPicPr>
            <a:picLocks noChangeAspect="1"/>
          </p:cNvPicPr>
          <p:nvPr/>
        </p:nvPicPr>
        <p:blipFill>
          <a:blip r:embed="rId10">
            <a:extLst>
              <a:ext uri="{96DAC541-7B7A-43D3-8B79-37D633B846F1}">
                <asvg:svgBlip xmlns="" xmlns:asvg="http://schemas.microsoft.com/office/drawing/2016/SVG/main" r:embed="rId11"/>
              </a:ext>
            </a:extLst>
          </a:blip>
          <a:stretch>
            <a:fillRect/>
          </a:stretch>
        </p:blipFill>
        <p:spPr>
          <a:xfrm>
            <a:off x="6144213" y="4385346"/>
            <a:ext cx="720000" cy="720000"/>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26" name="Rechteck: abgerundete Ecken 25">
            <a:extLst>
              <a:ext uri="{FF2B5EF4-FFF2-40B4-BE49-F238E27FC236}">
                <a16:creationId xmlns:a16="http://schemas.microsoft.com/office/drawing/2014/main" id="{87CC982D-175E-495D-AC80-80312CDEA920}"/>
              </a:ext>
            </a:extLst>
          </p:cNvPr>
          <p:cNvSpPr/>
          <p:nvPr/>
        </p:nvSpPr>
        <p:spPr bwMode="auto">
          <a:xfrm>
            <a:off x="7074988" y="2132856"/>
            <a:ext cx="4280400" cy="1983755"/>
          </a:xfrm>
          <a:prstGeom prst="roundRect">
            <a:avLst/>
          </a:prstGeom>
          <a:solidFill>
            <a:srgbClr val="81CDD4">
              <a:alpha val="32941"/>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914400" eaLnBrk="1" fontAlgn="auto" latinLnBrk="0" hangingPunct="1">
              <a:lnSpc>
                <a:spcPct val="100000"/>
              </a:lnSpc>
              <a:spcBef>
                <a:spcPts val="600"/>
              </a:spcBef>
              <a:spcAft>
                <a:spcPts val="0"/>
              </a:spcAft>
              <a:buClrTx/>
              <a:buSzTx/>
              <a:buFont typeface="Arial"/>
              <a:buNone/>
              <a:tabLst/>
              <a:defRPr/>
            </a:pPr>
            <a:r>
              <a:rPr kumimoji="0" lang="en-US" sz="2600" b="1" i="0" u="none" strike="noStrike" kern="0" cap="none" spc="0" normalizeH="0" baseline="0" noProof="0" dirty="0" err="1">
                <a:ln>
                  <a:noFill/>
                </a:ln>
                <a:solidFill>
                  <a:srgbClr val="3A4C9E"/>
                </a:solidFill>
                <a:effectLst/>
                <a:uLnTx/>
                <a:uFillTx/>
                <a:latin typeface="Calibri Light"/>
                <a:cs typeface="Arial"/>
              </a:rPr>
              <a:t>Arbeitsweg</a:t>
            </a:r>
            <a:r>
              <a:rPr kumimoji="0" lang="en-US" sz="2600" b="1" i="0" u="none" strike="noStrike" kern="0" cap="none" spc="0" normalizeH="0" baseline="0" noProof="0" dirty="0">
                <a:ln>
                  <a:noFill/>
                </a:ln>
                <a:solidFill>
                  <a:srgbClr val="3A4C9E"/>
                </a:solidFill>
                <a:effectLst/>
                <a:uLnTx/>
                <a:uFillTx/>
                <a:latin typeface="Calibri Light"/>
                <a:cs typeface="Arial"/>
              </a:rPr>
              <a:t> </a:t>
            </a:r>
            <a:r>
              <a:rPr kumimoji="0" lang="en-US" sz="2600" b="1" i="0" u="none" strike="noStrike" kern="0" cap="none" spc="0" normalizeH="0" baseline="0" noProof="0" dirty="0" err="1">
                <a:ln>
                  <a:noFill/>
                </a:ln>
                <a:solidFill>
                  <a:srgbClr val="3A4C9E"/>
                </a:solidFill>
                <a:effectLst/>
                <a:uLnTx/>
                <a:uFillTx/>
                <a:latin typeface="Calibri Light"/>
                <a:cs typeface="Arial"/>
              </a:rPr>
              <a:t>berücksichtigen</a:t>
            </a:r>
            <a:endParaRPr kumimoji="0" lang="en-US" sz="2600" b="1" i="0" u="none" strike="noStrike" kern="0" cap="none" spc="0" normalizeH="0" baseline="0" noProof="0" dirty="0">
              <a:ln>
                <a:noFill/>
              </a:ln>
              <a:solidFill>
                <a:srgbClr val="3A4C9E"/>
              </a:solidFill>
              <a:effectLst/>
              <a:uLnTx/>
              <a:uFillTx/>
              <a:latin typeface="Calibri Light"/>
              <a:cs typeface="Arial"/>
            </a:endParaRPr>
          </a:p>
          <a:p>
            <a:pPr marL="342900" marR="0" lvl="0" indent="-342900" algn="l" defTabSz="914400" eaLnBrk="1" fontAlgn="auto" latinLnBrk="0" hangingPunct="1">
              <a:lnSpc>
                <a:spcPct val="100000"/>
              </a:lnSpc>
              <a:spcBef>
                <a:spcPts val="600"/>
              </a:spcBef>
              <a:spcAft>
                <a:spcPts val="0"/>
              </a:spcAft>
              <a:buClr>
                <a:srgbClr val="3A4C9E"/>
              </a:buClr>
              <a:buSzTx/>
              <a:buFont typeface="Arial" panose="020B0604020202020204" pitchFamily="34" charset="0"/>
              <a:buChar char="•"/>
              <a:tabLst/>
              <a:defRPr/>
            </a:pPr>
            <a:r>
              <a:rPr lang="de-DE" sz="2000" dirty="0">
                <a:solidFill>
                  <a:prstClr val="black">
                    <a:lumMod val="95000"/>
                    <a:lumOff val="5000"/>
                  </a:prstClr>
                </a:solidFill>
                <a:latin typeface="Calibri Light"/>
                <a:cs typeface="Arial"/>
              </a:rPr>
              <a:t>auf Sonnenschutz achten</a:t>
            </a:r>
          </a:p>
          <a:p>
            <a:pPr marL="342900" marR="0" lvl="0" indent="-342900" algn="l" defTabSz="914400" eaLnBrk="1" fontAlgn="auto" latinLnBrk="0" hangingPunct="1">
              <a:lnSpc>
                <a:spcPct val="100000"/>
              </a:lnSpc>
              <a:spcBef>
                <a:spcPts val="600"/>
              </a:spcBef>
              <a:spcAft>
                <a:spcPts val="0"/>
              </a:spcAft>
              <a:buClr>
                <a:srgbClr val="3A4C9E"/>
              </a:buClr>
              <a:buSzTx/>
              <a:buFont typeface="Arial" panose="020B0604020202020204" pitchFamily="34" charset="0"/>
              <a:buChar char="•"/>
              <a:tabLst/>
              <a:defRPr/>
            </a:pPr>
            <a:r>
              <a:rPr lang="de-DE" sz="2000" dirty="0">
                <a:solidFill>
                  <a:prstClr val="black">
                    <a:lumMod val="95000"/>
                    <a:lumOff val="5000"/>
                  </a:prstClr>
                </a:solidFill>
                <a:latin typeface="Calibri Light"/>
                <a:cs typeface="Arial"/>
              </a:rPr>
              <a:t>ausreichend Trinken </a:t>
            </a:r>
          </a:p>
          <a:p>
            <a:pPr marL="342900" marR="0" lvl="0" indent="-342900" algn="l" defTabSz="914400" eaLnBrk="1" fontAlgn="auto" latinLnBrk="0" hangingPunct="1">
              <a:lnSpc>
                <a:spcPct val="100000"/>
              </a:lnSpc>
              <a:spcBef>
                <a:spcPts val="600"/>
              </a:spcBef>
              <a:spcAft>
                <a:spcPts val="0"/>
              </a:spcAft>
              <a:buClr>
                <a:srgbClr val="3A4C9E"/>
              </a:buClr>
              <a:buSzTx/>
              <a:buFont typeface="Arial" panose="020B0604020202020204" pitchFamily="34" charset="0"/>
              <a:buChar char="•"/>
              <a:tabLst/>
              <a:defRPr/>
            </a:pPr>
            <a:r>
              <a:rPr lang="de-DE" sz="2000" dirty="0">
                <a:solidFill>
                  <a:prstClr val="black">
                    <a:lumMod val="95000"/>
                    <a:lumOff val="5000"/>
                  </a:prstClr>
                </a:solidFill>
                <a:latin typeface="Calibri Light"/>
                <a:cs typeface="Arial"/>
              </a:rPr>
              <a:t>Zeit einplanen </a:t>
            </a:r>
          </a:p>
        </p:txBody>
      </p:sp>
      <p:sp>
        <p:nvSpPr>
          <p:cNvPr id="4" name="Titel 1"/>
          <p:cNvSpPr>
            <a:spLocks noGrp="1"/>
          </p:cNvSpPr>
          <p:nvPr>
            <p:ph type="title"/>
          </p:nvPr>
        </p:nvSpPr>
        <p:spPr bwMode="auto"/>
        <p:txBody>
          <a:bodyPr/>
          <a:lstStyle/>
          <a:p>
            <a:pPr>
              <a:defRPr/>
            </a:pPr>
            <a:r>
              <a:rPr lang="en-US" b="1" dirty="0" err="1">
                <a:solidFill>
                  <a:srgbClr val="3A4C9E"/>
                </a:solidFill>
              </a:rPr>
              <a:t>Strategien</a:t>
            </a:r>
            <a:r>
              <a:rPr lang="en-US" b="1" dirty="0">
                <a:solidFill>
                  <a:srgbClr val="3A4C9E"/>
                </a:solidFill>
              </a:rPr>
              <a:t> </a:t>
            </a:r>
            <a:r>
              <a:rPr lang="en-US" b="1" dirty="0" err="1">
                <a:solidFill>
                  <a:srgbClr val="3A4C9E"/>
                </a:solidFill>
              </a:rPr>
              <a:t>zum</a:t>
            </a:r>
            <a:r>
              <a:rPr lang="en-US" b="1" dirty="0">
                <a:solidFill>
                  <a:srgbClr val="3A4C9E"/>
                </a:solidFill>
              </a:rPr>
              <a:t> Schutz: </a:t>
            </a:r>
            <a:r>
              <a:rPr lang="en-US" sz="4000" dirty="0" err="1">
                <a:solidFill>
                  <a:srgbClr val="3A4C9E"/>
                </a:solidFill>
              </a:rPr>
              <a:t>Vor</a:t>
            </a:r>
            <a:r>
              <a:rPr lang="en-US" sz="4000" dirty="0">
                <a:solidFill>
                  <a:srgbClr val="3A4C9E"/>
                </a:solidFill>
              </a:rPr>
              <a:t> und </a:t>
            </a:r>
            <a:r>
              <a:rPr lang="en-US" sz="4000" dirty="0" err="1">
                <a:solidFill>
                  <a:srgbClr val="3A4C9E"/>
                </a:solidFill>
              </a:rPr>
              <a:t>nach</a:t>
            </a:r>
            <a:r>
              <a:rPr lang="en-US" sz="4000" dirty="0">
                <a:solidFill>
                  <a:srgbClr val="3A4C9E"/>
                </a:solidFill>
              </a:rPr>
              <a:t> der Arbeit</a:t>
            </a:r>
            <a:endParaRPr lang="en-US" dirty="0">
              <a:solidFill>
                <a:srgbClr val="3A4C9E"/>
              </a:solidFill>
            </a:endParaRPr>
          </a:p>
        </p:txBody>
      </p:sp>
      <p:sp>
        <p:nvSpPr>
          <p:cNvPr id="16" name="Rechteck: abgerundete Ecken 15">
            <a:extLst>
              <a:ext uri="{FF2B5EF4-FFF2-40B4-BE49-F238E27FC236}">
                <a16:creationId xmlns:a16="http://schemas.microsoft.com/office/drawing/2014/main" id="{8B9AAFD7-925C-4763-850E-9145B8FAFAA5}"/>
              </a:ext>
            </a:extLst>
          </p:cNvPr>
          <p:cNvSpPr/>
          <p:nvPr/>
        </p:nvSpPr>
        <p:spPr bwMode="auto">
          <a:xfrm>
            <a:off x="1635906" y="2132856"/>
            <a:ext cx="4279686" cy="2141041"/>
          </a:xfrm>
          <a:prstGeom prst="roundRect">
            <a:avLst/>
          </a:prstGeom>
          <a:solidFill>
            <a:srgbClr val="81CDD4">
              <a:alpha val="32941"/>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noAutofit/>
          </a:bodyPr>
          <a:lstStyle/>
          <a:p>
            <a:pPr marL="0" marR="0" lvl="0" indent="0" algn="l" defTabSz="914400" eaLnBrk="1" fontAlgn="auto" latinLnBrk="0" hangingPunct="1">
              <a:spcBef>
                <a:spcPts val="600"/>
              </a:spcBef>
              <a:spcAft>
                <a:spcPts val="0"/>
              </a:spcAft>
              <a:buClrTx/>
              <a:buSzTx/>
              <a:buFont typeface="Arial"/>
              <a:buNone/>
              <a:tabLst/>
              <a:defRPr/>
            </a:pPr>
            <a:r>
              <a:rPr kumimoji="0" lang="en-US" sz="2600" b="1" i="0" u="none" strike="noStrike" kern="0" cap="none" spc="0" normalizeH="0" baseline="0" noProof="0" dirty="0" err="1">
                <a:ln>
                  <a:noFill/>
                </a:ln>
                <a:solidFill>
                  <a:srgbClr val="3A4C9E"/>
                </a:solidFill>
                <a:effectLst/>
                <a:uLnTx/>
                <a:uFillTx/>
                <a:latin typeface="Calibri Light"/>
                <a:cs typeface="Arial"/>
              </a:rPr>
              <a:t>Erholung</a:t>
            </a:r>
            <a:r>
              <a:rPr kumimoji="0" lang="en-US" sz="2600" b="1" i="0" u="none" strike="noStrike" kern="0" cap="none" spc="0" normalizeH="0" baseline="0" noProof="0" dirty="0">
                <a:ln>
                  <a:noFill/>
                </a:ln>
                <a:solidFill>
                  <a:srgbClr val="3A4C9E"/>
                </a:solidFill>
                <a:effectLst/>
                <a:uLnTx/>
                <a:uFillTx/>
                <a:latin typeface="Calibri Light"/>
                <a:cs typeface="Arial"/>
              </a:rPr>
              <a:t> </a:t>
            </a:r>
            <a:r>
              <a:rPr kumimoji="0" lang="en-US" sz="2600" b="1" i="0" u="none" strike="noStrike" kern="0" cap="none" spc="0" normalizeH="0" baseline="0" noProof="0" dirty="0" err="1">
                <a:ln>
                  <a:noFill/>
                </a:ln>
                <a:solidFill>
                  <a:srgbClr val="3A4C9E"/>
                </a:solidFill>
                <a:effectLst/>
                <a:uLnTx/>
                <a:uFillTx/>
                <a:latin typeface="Calibri Light"/>
                <a:cs typeface="Arial"/>
              </a:rPr>
              <a:t>beachten</a:t>
            </a:r>
            <a:endParaRPr kumimoji="0" lang="en-US" sz="2600" b="1" i="0" u="none" strike="noStrike" kern="0" cap="none" spc="0" normalizeH="0" baseline="0" noProof="0" dirty="0">
              <a:ln>
                <a:noFill/>
              </a:ln>
              <a:solidFill>
                <a:srgbClr val="3A4C9E"/>
              </a:solidFill>
              <a:effectLst/>
              <a:uLnTx/>
              <a:uFillTx/>
              <a:latin typeface="Calibri Light"/>
              <a:cs typeface="Arial"/>
            </a:endParaRPr>
          </a:p>
          <a:p>
            <a:pPr marL="342900" marR="0" lvl="0" indent="-342900" algn="l" defTabSz="914400" eaLnBrk="1" fontAlgn="auto" latinLnBrk="0" hangingPunct="1">
              <a:spcBef>
                <a:spcPts val="600"/>
              </a:spcBef>
              <a:spcAft>
                <a:spcPts val="0"/>
              </a:spcAft>
              <a:buClr>
                <a:srgbClr val="3A4C9E"/>
              </a:buClr>
              <a:buSzTx/>
              <a:buFont typeface="Arial" panose="020B0604020202020204" pitchFamily="34" charset="0"/>
              <a:buChar char="•"/>
              <a:tabLst/>
              <a:defRPr/>
            </a:pPr>
            <a:r>
              <a:rPr lang="en-US" sz="2000" dirty="0">
                <a:solidFill>
                  <a:prstClr val="black"/>
                </a:solidFill>
                <a:latin typeface="Calibri Light"/>
                <a:cs typeface="Arial"/>
              </a:rPr>
              <a:t>a</a:t>
            </a:r>
            <a:r>
              <a:rPr kumimoji="0" lang="en-US" sz="2000" b="0" i="0" u="none" strike="noStrike" kern="0" cap="none" spc="0" normalizeH="0" baseline="0" noProof="0" dirty="0" err="1">
                <a:ln>
                  <a:noFill/>
                </a:ln>
                <a:solidFill>
                  <a:prstClr val="black"/>
                </a:solidFill>
                <a:effectLst/>
                <a:uLnTx/>
                <a:uFillTx/>
                <a:latin typeface="Calibri Light"/>
                <a:cs typeface="Arial"/>
              </a:rPr>
              <a:t>uf</a:t>
            </a:r>
            <a:r>
              <a:rPr kumimoji="0" lang="en-US" sz="2000" b="0" i="0" u="none" strike="noStrike" kern="0" cap="none" spc="0" normalizeH="0" baseline="0" noProof="0" dirty="0">
                <a:ln>
                  <a:noFill/>
                </a:ln>
                <a:solidFill>
                  <a:prstClr val="black"/>
                </a:solidFill>
                <a:effectLst/>
                <a:uLnTx/>
                <a:uFillTx/>
                <a:latin typeface="Calibri Light"/>
                <a:cs typeface="Arial"/>
              </a:rPr>
              <a:t> </a:t>
            </a:r>
            <a:r>
              <a:rPr kumimoji="0" lang="en-US" sz="2000" b="0" i="0" u="none" strike="noStrike" kern="0" cap="none" spc="0" normalizeH="0" baseline="0" noProof="0" dirty="0" err="1">
                <a:ln>
                  <a:noFill/>
                </a:ln>
                <a:solidFill>
                  <a:prstClr val="black"/>
                </a:solidFill>
                <a:effectLst/>
                <a:uLnTx/>
                <a:uFillTx/>
                <a:latin typeface="Calibri Light"/>
                <a:cs typeface="Arial"/>
              </a:rPr>
              <a:t>ausreichende</a:t>
            </a:r>
            <a:r>
              <a:rPr kumimoji="0" lang="en-US" sz="2000" b="0" i="0" u="none" strike="noStrike" kern="0" cap="none" spc="0" normalizeH="0" baseline="0" noProof="0" dirty="0">
                <a:ln>
                  <a:noFill/>
                </a:ln>
                <a:solidFill>
                  <a:prstClr val="black"/>
                </a:solidFill>
                <a:effectLst/>
                <a:uLnTx/>
                <a:uFillTx/>
                <a:latin typeface="Calibri Light"/>
                <a:cs typeface="Arial"/>
              </a:rPr>
              <a:t> </a:t>
            </a:r>
            <a:r>
              <a:rPr kumimoji="0" lang="en-US" sz="2000" b="0" i="0" u="none" strike="noStrike" kern="0" cap="none" spc="0" normalizeH="0" baseline="0" noProof="0" dirty="0" err="1">
                <a:ln>
                  <a:noFill/>
                </a:ln>
                <a:solidFill>
                  <a:prstClr val="black"/>
                </a:solidFill>
                <a:effectLst/>
                <a:uLnTx/>
                <a:uFillTx/>
                <a:latin typeface="Calibri Light"/>
                <a:cs typeface="Arial"/>
              </a:rPr>
              <a:t>Nachtruhe</a:t>
            </a:r>
            <a:r>
              <a:rPr kumimoji="0" lang="en-US" sz="2000" b="0" i="0" u="none" strike="noStrike" kern="0" cap="none" spc="0" normalizeH="0" baseline="0" noProof="0" dirty="0">
                <a:ln>
                  <a:noFill/>
                </a:ln>
                <a:solidFill>
                  <a:prstClr val="black"/>
                </a:solidFill>
                <a:effectLst/>
                <a:uLnTx/>
                <a:uFillTx/>
                <a:latin typeface="Calibri Light"/>
                <a:cs typeface="Arial"/>
              </a:rPr>
              <a:t> in </a:t>
            </a:r>
            <a:r>
              <a:rPr kumimoji="0" lang="en-US" sz="2000" b="0" i="0" u="none" strike="noStrike" kern="0" cap="none" spc="0" normalizeH="0" baseline="0" noProof="0" dirty="0" err="1">
                <a:ln>
                  <a:noFill/>
                </a:ln>
                <a:solidFill>
                  <a:prstClr val="black"/>
                </a:solidFill>
                <a:effectLst/>
                <a:uLnTx/>
                <a:uFillTx/>
                <a:latin typeface="Calibri Light"/>
                <a:cs typeface="Arial"/>
              </a:rPr>
              <a:t>kühler</a:t>
            </a:r>
            <a:r>
              <a:rPr kumimoji="0" lang="en-US" sz="2000" b="0" i="0" u="none" strike="noStrike" kern="0" cap="none" spc="0" normalizeH="0" baseline="0" noProof="0" dirty="0">
                <a:ln>
                  <a:noFill/>
                </a:ln>
                <a:solidFill>
                  <a:prstClr val="black"/>
                </a:solidFill>
                <a:effectLst/>
                <a:uLnTx/>
                <a:uFillTx/>
                <a:latin typeface="Calibri Light"/>
                <a:cs typeface="Arial"/>
              </a:rPr>
              <a:t> </a:t>
            </a:r>
            <a:r>
              <a:rPr kumimoji="0" lang="en-US" sz="2000" b="0" i="0" u="none" strike="noStrike" kern="0" cap="none" spc="0" normalizeH="0" baseline="0" noProof="0" dirty="0" err="1">
                <a:ln>
                  <a:noFill/>
                </a:ln>
                <a:solidFill>
                  <a:prstClr val="black"/>
                </a:solidFill>
                <a:effectLst/>
                <a:uLnTx/>
                <a:uFillTx/>
                <a:latin typeface="Calibri Light"/>
                <a:cs typeface="Arial"/>
              </a:rPr>
              <a:t>Umgebung</a:t>
            </a:r>
            <a:r>
              <a:rPr kumimoji="0" lang="en-US" sz="2000" b="0" i="0" u="none" strike="noStrike" kern="0" cap="none" spc="0" normalizeH="0" baseline="0" noProof="0" dirty="0">
                <a:ln>
                  <a:noFill/>
                </a:ln>
                <a:solidFill>
                  <a:prstClr val="black"/>
                </a:solidFill>
                <a:effectLst/>
                <a:uLnTx/>
                <a:uFillTx/>
                <a:latin typeface="Calibri Light"/>
                <a:cs typeface="Arial"/>
              </a:rPr>
              <a:t> </a:t>
            </a:r>
            <a:r>
              <a:rPr kumimoji="0" lang="en-US" sz="2000" b="0" i="0" u="none" strike="noStrike" kern="0" cap="none" spc="0" normalizeH="0" baseline="0" noProof="0" dirty="0" err="1">
                <a:ln>
                  <a:noFill/>
                </a:ln>
                <a:solidFill>
                  <a:prstClr val="black"/>
                </a:solidFill>
                <a:effectLst/>
                <a:uLnTx/>
                <a:uFillTx/>
                <a:latin typeface="Calibri Light"/>
                <a:cs typeface="Arial"/>
              </a:rPr>
              <a:t>achten</a:t>
            </a:r>
            <a:endParaRPr kumimoji="0" lang="en-US" sz="2000" b="0" i="0" u="none" strike="noStrike" kern="0" cap="none" spc="0" normalizeH="0" baseline="0" noProof="0" dirty="0">
              <a:ln>
                <a:noFill/>
              </a:ln>
              <a:solidFill>
                <a:prstClr val="black"/>
              </a:solidFill>
              <a:effectLst/>
              <a:uLnTx/>
              <a:uFillTx/>
              <a:latin typeface="Calibri Light"/>
              <a:cs typeface="Arial"/>
            </a:endParaRPr>
          </a:p>
          <a:p>
            <a:pPr marL="342900" marR="0" lvl="0" indent="-342900" algn="l" defTabSz="914400" eaLnBrk="1" fontAlgn="auto" latinLnBrk="0" hangingPunct="1">
              <a:spcBef>
                <a:spcPts val="600"/>
              </a:spcBef>
              <a:spcAft>
                <a:spcPts val="0"/>
              </a:spcAft>
              <a:buClr>
                <a:srgbClr val="3A4C9E"/>
              </a:buClr>
              <a:buSzTx/>
              <a:buFont typeface="Arial" panose="020B0604020202020204" pitchFamily="34" charset="0"/>
              <a:buChar char="•"/>
              <a:tabLst/>
              <a:defRPr/>
            </a:pPr>
            <a:r>
              <a:rPr lang="en-US" sz="2000" dirty="0">
                <a:solidFill>
                  <a:prstClr val="black"/>
                </a:solidFill>
                <a:latin typeface="Calibri Light"/>
                <a:cs typeface="Arial"/>
              </a:rPr>
              <a:t>z</a:t>
            </a:r>
            <a:r>
              <a:rPr kumimoji="0" lang="en-US" sz="2000" b="0" i="0" u="none" strike="noStrike" kern="0" cap="none" spc="0" normalizeH="0" baseline="0" noProof="0" dirty="0" err="1">
                <a:ln>
                  <a:noFill/>
                </a:ln>
                <a:solidFill>
                  <a:prstClr val="black"/>
                </a:solidFill>
                <a:effectLst/>
                <a:uLnTx/>
                <a:uFillTx/>
                <a:latin typeface="Calibri Light"/>
                <a:cs typeface="Arial"/>
              </a:rPr>
              <a:t>wischen</a:t>
            </a:r>
            <a:r>
              <a:rPr kumimoji="0" lang="en-US" sz="2000" b="0" i="0" u="none" strike="noStrike" kern="0" cap="none" spc="0" normalizeH="0" baseline="0" noProof="0" dirty="0">
                <a:ln>
                  <a:noFill/>
                </a:ln>
                <a:solidFill>
                  <a:prstClr val="black"/>
                </a:solidFill>
                <a:effectLst/>
                <a:uLnTx/>
                <a:uFillTx/>
                <a:latin typeface="Calibri Light"/>
                <a:cs typeface="Arial"/>
              </a:rPr>
              <a:t> den </a:t>
            </a:r>
            <a:r>
              <a:rPr kumimoji="0" lang="en-US" sz="2000" b="0" i="0" u="none" strike="noStrike" kern="0" cap="none" spc="0" normalizeH="0" baseline="0" noProof="0" dirty="0" err="1">
                <a:ln>
                  <a:noFill/>
                </a:ln>
                <a:solidFill>
                  <a:prstClr val="black"/>
                </a:solidFill>
                <a:effectLst/>
                <a:uLnTx/>
                <a:uFillTx/>
                <a:latin typeface="Calibri Light"/>
                <a:cs typeface="Arial"/>
              </a:rPr>
              <a:t>Arbeitsschichten</a:t>
            </a:r>
            <a:r>
              <a:rPr kumimoji="0" lang="en-US" sz="2000" b="0" i="0" u="none" strike="noStrike" kern="0" cap="none" spc="0" normalizeH="0" baseline="0" noProof="0" dirty="0">
                <a:ln>
                  <a:noFill/>
                </a:ln>
                <a:solidFill>
                  <a:prstClr val="black"/>
                </a:solidFill>
                <a:effectLst/>
                <a:uLnTx/>
                <a:uFillTx/>
                <a:latin typeface="Calibri Light"/>
                <a:cs typeface="Arial"/>
              </a:rPr>
              <a:t> </a:t>
            </a:r>
            <a:r>
              <a:rPr kumimoji="0" lang="en-US" sz="2000" b="0" i="0" u="none" strike="noStrike" kern="0" cap="none" spc="0" normalizeH="0" baseline="0" noProof="0" dirty="0" err="1">
                <a:ln>
                  <a:noFill/>
                </a:ln>
                <a:solidFill>
                  <a:prstClr val="black"/>
                </a:solidFill>
                <a:effectLst/>
                <a:uLnTx/>
                <a:uFillTx/>
                <a:latin typeface="Calibri Light"/>
                <a:cs typeface="Arial"/>
              </a:rPr>
              <a:t>ausreichend</a:t>
            </a:r>
            <a:r>
              <a:rPr kumimoji="0" lang="en-US" sz="2000" b="0" i="0" u="none" strike="noStrike" kern="0" cap="none" spc="0" normalizeH="0" baseline="0" noProof="0" dirty="0">
                <a:ln>
                  <a:noFill/>
                </a:ln>
                <a:solidFill>
                  <a:prstClr val="black"/>
                </a:solidFill>
                <a:effectLst/>
                <a:uLnTx/>
                <a:uFillTx/>
                <a:latin typeface="Calibri Light"/>
                <a:cs typeface="Arial"/>
              </a:rPr>
              <a:t> </a:t>
            </a:r>
            <a:r>
              <a:rPr kumimoji="0" lang="en-US" sz="2000" b="0" i="0" u="none" strike="noStrike" kern="0" cap="none" spc="0" normalizeH="0" baseline="0" noProof="0" dirty="0" err="1">
                <a:ln>
                  <a:noFill/>
                </a:ln>
                <a:solidFill>
                  <a:prstClr val="black"/>
                </a:solidFill>
                <a:effectLst/>
                <a:uLnTx/>
                <a:uFillTx/>
                <a:latin typeface="Calibri Light"/>
                <a:cs typeface="Arial"/>
              </a:rPr>
              <a:t>erholen</a:t>
            </a:r>
            <a:r>
              <a:rPr kumimoji="0" lang="en-US" sz="2000" b="0" i="0" u="none" strike="noStrike" kern="0" cap="none" spc="0" normalizeH="0" baseline="0" noProof="0" dirty="0">
                <a:ln>
                  <a:noFill/>
                </a:ln>
                <a:solidFill>
                  <a:prstClr val="black"/>
                </a:solidFill>
                <a:effectLst/>
                <a:uLnTx/>
                <a:uFillTx/>
                <a:latin typeface="Calibri Light"/>
                <a:cs typeface="Arial"/>
              </a:rPr>
              <a:t> </a:t>
            </a:r>
          </a:p>
        </p:txBody>
      </p:sp>
      <p:sp>
        <p:nvSpPr>
          <p:cNvPr id="17" name="Rechteck: abgerundete Ecken 16">
            <a:extLst>
              <a:ext uri="{FF2B5EF4-FFF2-40B4-BE49-F238E27FC236}">
                <a16:creationId xmlns:a16="http://schemas.microsoft.com/office/drawing/2014/main" id="{AD85D153-0EC7-4125-AFBD-C3CE4FD40CC3}"/>
              </a:ext>
            </a:extLst>
          </p:cNvPr>
          <p:cNvSpPr/>
          <p:nvPr/>
        </p:nvSpPr>
        <p:spPr bwMode="auto">
          <a:xfrm>
            <a:off x="4263872" y="4725144"/>
            <a:ext cx="4280400" cy="1410876"/>
          </a:xfrm>
          <a:prstGeom prst="roundRect">
            <a:avLst/>
          </a:prstGeom>
          <a:solidFill>
            <a:srgbClr val="81CDD4">
              <a:alpha val="32941"/>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noAutofit/>
          </a:bodyPr>
          <a:lstStyle/>
          <a:p>
            <a:pPr marL="0" marR="0" lvl="0" indent="0" algn="l" defTabSz="914400" eaLnBrk="1" fontAlgn="auto" latinLnBrk="0" hangingPunct="1">
              <a:lnSpc>
                <a:spcPct val="100000"/>
              </a:lnSpc>
              <a:spcBef>
                <a:spcPts val="600"/>
              </a:spcBef>
              <a:spcAft>
                <a:spcPts val="0"/>
              </a:spcAft>
              <a:buClrTx/>
              <a:buSzTx/>
              <a:buFont typeface="Arial"/>
              <a:buNone/>
              <a:tabLst/>
              <a:defRPr/>
            </a:pPr>
            <a:r>
              <a:rPr kumimoji="0" lang="en-US" sz="2600" b="1" i="0" u="none" strike="noStrike" kern="0" cap="none" spc="0" normalizeH="0" baseline="0" noProof="0" dirty="0">
                <a:ln>
                  <a:noFill/>
                </a:ln>
                <a:solidFill>
                  <a:srgbClr val="3A4C9E"/>
                </a:solidFill>
                <a:effectLst/>
                <a:uLnTx/>
                <a:uFillTx/>
                <a:latin typeface="Calibri Light"/>
                <a:cs typeface="Arial"/>
              </a:rPr>
              <a:t>Fitness </a:t>
            </a:r>
            <a:r>
              <a:rPr kumimoji="0" lang="en-US" sz="2600" b="1" i="0" u="none" strike="noStrike" kern="0" cap="none" spc="0" normalizeH="0" baseline="0" noProof="0" dirty="0" err="1">
                <a:ln>
                  <a:noFill/>
                </a:ln>
                <a:solidFill>
                  <a:srgbClr val="3A4C9E"/>
                </a:solidFill>
                <a:effectLst/>
                <a:uLnTx/>
                <a:uFillTx/>
                <a:latin typeface="Calibri Light"/>
                <a:cs typeface="Arial"/>
              </a:rPr>
              <a:t>fördern</a:t>
            </a:r>
            <a:endParaRPr kumimoji="0" lang="en-US" sz="2600" b="1" i="0" u="none" strike="noStrike" kern="0" cap="none" spc="0" normalizeH="0" baseline="0" noProof="0" dirty="0">
              <a:ln>
                <a:noFill/>
              </a:ln>
              <a:solidFill>
                <a:srgbClr val="3A4C9E"/>
              </a:solidFill>
              <a:effectLst/>
              <a:uLnTx/>
              <a:uFillTx/>
              <a:latin typeface="Calibri Light"/>
              <a:cs typeface="Arial"/>
            </a:endParaRPr>
          </a:p>
          <a:p>
            <a:pPr marL="342900" marR="0" lvl="0" indent="-342900" algn="l" defTabSz="914400" eaLnBrk="1" fontAlgn="auto" latinLnBrk="0" hangingPunct="1">
              <a:lnSpc>
                <a:spcPct val="100000"/>
              </a:lnSpc>
              <a:spcBef>
                <a:spcPts val="600"/>
              </a:spcBef>
              <a:spcAft>
                <a:spcPts val="0"/>
              </a:spcAft>
              <a:buClr>
                <a:srgbClr val="3A4C9E"/>
              </a:buClr>
              <a:buSzTx/>
              <a:buFont typeface="Arial" panose="020B0604020202020204" pitchFamily="34" charset="0"/>
              <a:buChar char="•"/>
              <a:tabLst/>
              <a:defRPr/>
            </a:pPr>
            <a:r>
              <a:rPr lang="en-US" sz="2000" dirty="0">
                <a:solidFill>
                  <a:prstClr val="black">
                    <a:lumMod val="95000"/>
                    <a:lumOff val="5000"/>
                  </a:prstClr>
                </a:solidFill>
                <a:latin typeface="Calibri Light"/>
                <a:cs typeface="Arial"/>
              </a:rPr>
              <a:t>d</a:t>
            </a:r>
            <a:r>
              <a:rPr kumimoji="0" lang="en-US" sz="2000" b="0" i="0" u="none" strike="noStrike" kern="0" cap="none" spc="0" normalizeH="0" baseline="0" noProof="0" dirty="0" err="1">
                <a:ln>
                  <a:noFill/>
                </a:ln>
                <a:solidFill>
                  <a:prstClr val="black">
                    <a:lumMod val="95000"/>
                    <a:lumOff val="5000"/>
                  </a:prstClr>
                </a:solidFill>
                <a:effectLst/>
                <a:uLnTx/>
                <a:uFillTx/>
                <a:latin typeface="Calibri Light"/>
                <a:cs typeface="Arial"/>
              </a:rPr>
              <a:t>urch</a:t>
            </a:r>
            <a:r>
              <a:rPr kumimoji="0" lang="en-US" sz="2000" b="0" i="0" u="none" strike="noStrike" kern="0" cap="none" spc="0" normalizeH="0" baseline="0" noProof="0" dirty="0">
                <a:ln>
                  <a:noFill/>
                </a:ln>
                <a:solidFill>
                  <a:prstClr val="black">
                    <a:lumMod val="95000"/>
                    <a:lumOff val="5000"/>
                  </a:prstClr>
                </a:solidFill>
                <a:effectLst/>
                <a:uLnTx/>
                <a:uFillTx/>
                <a:latin typeface="Calibri Light"/>
                <a:cs typeface="Arial"/>
              </a:rPr>
              <a:t> </a:t>
            </a:r>
            <a:r>
              <a:rPr kumimoji="0" lang="en-US" sz="2000" b="0" i="0" u="none" strike="noStrike" kern="0" cap="none" spc="0" normalizeH="0" baseline="0" noProof="0" dirty="0" err="1">
                <a:ln>
                  <a:noFill/>
                </a:ln>
                <a:solidFill>
                  <a:prstClr val="black">
                    <a:lumMod val="95000"/>
                    <a:lumOff val="5000"/>
                  </a:prstClr>
                </a:solidFill>
                <a:effectLst/>
                <a:uLnTx/>
                <a:uFillTx/>
                <a:latin typeface="Calibri Light"/>
                <a:cs typeface="Arial"/>
              </a:rPr>
              <a:t>regelmäßigen</a:t>
            </a:r>
            <a:r>
              <a:rPr kumimoji="0" lang="en-US" sz="2000" b="0" i="0" u="none" strike="noStrike" kern="0" cap="none" spc="0" normalizeH="0" baseline="0" noProof="0" dirty="0">
                <a:ln>
                  <a:noFill/>
                </a:ln>
                <a:solidFill>
                  <a:prstClr val="black">
                    <a:lumMod val="95000"/>
                    <a:lumOff val="5000"/>
                  </a:prstClr>
                </a:solidFill>
                <a:effectLst/>
                <a:uLnTx/>
                <a:uFillTx/>
                <a:latin typeface="Calibri Light"/>
                <a:cs typeface="Arial"/>
              </a:rPr>
              <a:t> Sport </a:t>
            </a:r>
            <a:r>
              <a:rPr kumimoji="0" lang="en-US" sz="2000" b="0" i="0" u="none" strike="noStrike" kern="0" cap="none" spc="0" normalizeH="0" baseline="0" noProof="0" dirty="0" err="1">
                <a:ln>
                  <a:noFill/>
                </a:ln>
                <a:solidFill>
                  <a:prstClr val="black">
                    <a:lumMod val="95000"/>
                    <a:lumOff val="5000"/>
                  </a:prstClr>
                </a:solidFill>
                <a:effectLst/>
                <a:uLnTx/>
                <a:uFillTx/>
                <a:latin typeface="Calibri Light"/>
                <a:cs typeface="Arial"/>
              </a:rPr>
              <a:t>Herz</a:t>
            </a:r>
            <a:r>
              <a:rPr kumimoji="0" lang="en-US" sz="2000" b="0" i="0" u="none" strike="noStrike" kern="0" cap="none" spc="0" normalizeH="0" baseline="0" noProof="0" dirty="0">
                <a:ln>
                  <a:noFill/>
                </a:ln>
                <a:solidFill>
                  <a:prstClr val="black">
                    <a:lumMod val="95000"/>
                    <a:lumOff val="5000"/>
                  </a:prstClr>
                </a:solidFill>
                <a:effectLst/>
                <a:uLnTx/>
                <a:uFillTx/>
                <a:latin typeface="Calibri Light"/>
                <a:cs typeface="Arial"/>
              </a:rPr>
              <a:t>-</a:t>
            </a:r>
            <a:r>
              <a:rPr kumimoji="0" lang="en-US" sz="2000" b="0" i="0" u="none" strike="noStrike" kern="0" cap="none" spc="0" normalizeH="0" baseline="0" noProof="0" dirty="0" err="1">
                <a:ln>
                  <a:noFill/>
                </a:ln>
                <a:solidFill>
                  <a:prstClr val="black">
                    <a:lumMod val="95000"/>
                    <a:lumOff val="5000"/>
                  </a:prstClr>
                </a:solidFill>
                <a:effectLst/>
                <a:uLnTx/>
                <a:uFillTx/>
                <a:latin typeface="Calibri Light"/>
                <a:cs typeface="Arial"/>
              </a:rPr>
              <a:t>Kreislauf</a:t>
            </a:r>
            <a:r>
              <a:rPr kumimoji="0" lang="en-US" sz="2000" b="0" i="0" u="none" strike="noStrike" kern="0" cap="none" spc="0" normalizeH="0" baseline="0" noProof="0" dirty="0">
                <a:ln>
                  <a:noFill/>
                </a:ln>
                <a:solidFill>
                  <a:prstClr val="black">
                    <a:lumMod val="95000"/>
                    <a:lumOff val="5000"/>
                  </a:prstClr>
                </a:solidFill>
                <a:effectLst/>
                <a:uLnTx/>
                <a:uFillTx/>
                <a:latin typeface="Calibri Light"/>
                <a:cs typeface="Arial"/>
              </a:rPr>
              <a:t>-System </a:t>
            </a:r>
            <a:r>
              <a:rPr kumimoji="0" lang="en-US" sz="2000" b="0" i="0" u="none" strike="noStrike" kern="0" cap="none" spc="0" normalizeH="0" baseline="0" noProof="0" dirty="0" err="1">
                <a:ln>
                  <a:noFill/>
                </a:ln>
                <a:solidFill>
                  <a:prstClr val="black">
                    <a:lumMod val="95000"/>
                    <a:lumOff val="5000"/>
                  </a:prstClr>
                </a:solidFill>
                <a:effectLst/>
                <a:uLnTx/>
                <a:uFillTx/>
                <a:latin typeface="Calibri Light"/>
                <a:cs typeface="Arial"/>
              </a:rPr>
              <a:t>stärken</a:t>
            </a:r>
            <a:endParaRPr kumimoji="0" lang="en-US" sz="2000" b="0" i="0" u="none" strike="noStrike" kern="0" cap="none" spc="0" normalizeH="0" baseline="0" noProof="0" dirty="0">
              <a:ln>
                <a:noFill/>
              </a:ln>
              <a:solidFill>
                <a:prstClr val="black">
                  <a:lumMod val="95000"/>
                  <a:lumOff val="5000"/>
                </a:prstClr>
              </a:solidFill>
              <a:effectLst/>
              <a:uLnTx/>
              <a:uFillTx/>
              <a:latin typeface="Calibri Light"/>
              <a:cs typeface="Arial"/>
            </a:endParaRPr>
          </a:p>
        </p:txBody>
      </p:sp>
      <p:pic>
        <p:nvPicPr>
          <p:cNvPr id="20" name="Grafik 19" descr="Radfahren mit einfarbiger Füllung">
            <a:extLst>
              <a:ext uri="{FF2B5EF4-FFF2-40B4-BE49-F238E27FC236}">
                <a16:creationId xmlns:a16="http://schemas.microsoft.com/office/drawing/2014/main" id="{A40494D0-D3E9-456F-82F9-27E8EE794E57}"/>
              </a:ext>
            </a:extLst>
          </p:cNvPr>
          <p:cNvPicPr>
            <a:picLocks noChangeAspect="1"/>
          </p:cNvPicPr>
          <p:nvPr/>
        </p:nvPicPr>
        <p:blipFill>
          <a:blip r:embed="rId3">
            <a:extLst>
              <a:ext uri="{96DAC541-7B7A-43D3-8B79-37D633B846F1}">
                <asvg:svgBlip xmlns="" xmlns:asvg="http://schemas.microsoft.com/office/drawing/2016/SVG/main" r:embed="rId5"/>
              </a:ext>
            </a:extLst>
          </a:blip>
          <a:stretch>
            <a:fillRect/>
          </a:stretch>
        </p:blipFill>
        <p:spPr bwMode="auto">
          <a:xfrm>
            <a:off x="3431704" y="4778456"/>
            <a:ext cx="720000" cy="720000"/>
          </a:xfrm>
          <a:prstGeom prst="rect">
            <a:avLst/>
          </a:prstGeom>
        </p:spPr>
      </p:pic>
      <p:pic>
        <p:nvPicPr>
          <p:cNvPr id="21" name="Grafik 20" descr="Schlafen mit einfarbiger Füllung">
            <a:extLst>
              <a:ext uri="{FF2B5EF4-FFF2-40B4-BE49-F238E27FC236}">
                <a16:creationId xmlns:a16="http://schemas.microsoft.com/office/drawing/2014/main" id="{C4894320-6F1D-4346-B658-C478DCF69191}"/>
              </a:ext>
            </a:extLst>
          </p:cNvPr>
          <p:cNvPicPr>
            <a:picLocks noChangeAspect="1"/>
          </p:cNvPicPr>
          <p:nvPr/>
        </p:nvPicPr>
        <p:blipFill>
          <a:blip r:embed="rId6">
            <a:extLst>
              <a:ext uri="{96DAC541-7B7A-43D3-8B79-37D633B846F1}">
                <asvg:svgBlip xmlns="" xmlns:asvg="http://schemas.microsoft.com/office/drawing/2016/SVG/main" r:embed="rId7"/>
              </a:ext>
            </a:extLst>
          </a:blip>
          <a:stretch>
            <a:fillRect/>
          </a:stretch>
        </p:blipFill>
        <p:spPr bwMode="auto">
          <a:xfrm>
            <a:off x="802541" y="2196207"/>
            <a:ext cx="720000" cy="720000"/>
          </a:xfrm>
          <a:prstGeom prst="rect">
            <a:avLst/>
          </a:prstGeom>
        </p:spPr>
      </p:pic>
      <p:pic>
        <p:nvPicPr>
          <p:cNvPr id="3" name="Grafik 2" descr="Route zwei Stecknadeln mit Weg mit einfarbiger Füllung">
            <a:extLst>
              <a:ext uri="{FF2B5EF4-FFF2-40B4-BE49-F238E27FC236}">
                <a16:creationId xmlns:a16="http://schemas.microsoft.com/office/drawing/2014/main" id="{415089D6-EE7F-4562-BB05-29C524F8EBBA}"/>
              </a:ext>
            </a:extLst>
          </p:cNvPr>
          <p:cNvPicPr>
            <a:picLocks noChangeAspect="1"/>
          </p:cNvPicPr>
          <p:nvPr/>
        </p:nvPicPr>
        <p:blipFill>
          <a:blip r:embed="rId8">
            <a:extLst>
              <a:ext uri="{96DAC541-7B7A-43D3-8B79-37D633B846F1}">
                <asvg:svgBlip xmlns="" xmlns:asvg="http://schemas.microsoft.com/office/drawing/2016/SVG/main" r:embed="rId9"/>
              </a:ext>
            </a:extLst>
          </a:blip>
          <a:stretch>
            <a:fillRect/>
          </a:stretch>
        </p:blipFill>
        <p:spPr>
          <a:xfrm>
            <a:off x="6194937" y="2136137"/>
            <a:ext cx="720000" cy="720000"/>
          </a:xfrm>
          <a:prstGeom prst="rect">
            <a:avLst/>
          </a:prstGeom>
        </p:spPr>
      </p:pic>
    </p:spTree>
    <p:extLst>
      <p:ext uri="{BB962C8B-B14F-4D97-AF65-F5344CB8AC3E}">
        <p14:creationId xmlns:p14="http://schemas.microsoft.com/office/powerpoint/2010/main" val="38697506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26" name="Rechteck: abgerundete Ecken 25">
            <a:extLst>
              <a:ext uri="{FF2B5EF4-FFF2-40B4-BE49-F238E27FC236}">
                <a16:creationId xmlns:a16="http://schemas.microsoft.com/office/drawing/2014/main" id="{87CC982D-175E-495D-AC80-80312CDEA920}"/>
              </a:ext>
            </a:extLst>
          </p:cNvPr>
          <p:cNvSpPr/>
          <p:nvPr/>
        </p:nvSpPr>
        <p:spPr bwMode="auto">
          <a:xfrm>
            <a:off x="7074988" y="2132856"/>
            <a:ext cx="4280400" cy="1983755"/>
          </a:xfrm>
          <a:prstGeom prst="roundRect">
            <a:avLst/>
          </a:prstGeom>
          <a:solidFill>
            <a:srgbClr val="81CDD4">
              <a:alpha val="32941"/>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914400" eaLnBrk="1" fontAlgn="auto" latinLnBrk="0" hangingPunct="1">
              <a:lnSpc>
                <a:spcPct val="100000"/>
              </a:lnSpc>
              <a:spcBef>
                <a:spcPts val="600"/>
              </a:spcBef>
              <a:spcAft>
                <a:spcPts val="0"/>
              </a:spcAft>
              <a:buClrTx/>
              <a:buSzTx/>
              <a:buFont typeface="Arial"/>
              <a:buNone/>
              <a:tabLst/>
              <a:defRPr/>
            </a:pPr>
            <a:r>
              <a:rPr kumimoji="0" lang="en-US" sz="2600" b="1" i="0" u="none" strike="noStrike" kern="0" cap="none" spc="0" normalizeH="0" baseline="0" noProof="0" dirty="0" err="1">
                <a:ln>
                  <a:noFill/>
                </a:ln>
                <a:solidFill>
                  <a:srgbClr val="3A4C9E"/>
                </a:solidFill>
                <a:effectLst/>
                <a:uLnTx/>
                <a:uFillTx/>
                <a:latin typeface="Calibri Light"/>
                <a:cs typeface="Arial"/>
              </a:rPr>
              <a:t>Gesund</a:t>
            </a:r>
            <a:r>
              <a:rPr kumimoji="0" lang="en-US" sz="2600" b="1" i="0" u="none" strike="noStrike" kern="0" cap="none" spc="0" normalizeH="0" baseline="0" noProof="0" dirty="0">
                <a:ln>
                  <a:noFill/>
                </a:ln>
                <a:solidFill>
                  <a:srgbClr val="3A4C9E"/>
                </a:solidFill>
                <a:effectLst/>
                <a:uLnTx/>
                <a:uFillTx/>
                <a:latin typeface="Calibri Light"/>
                <a:cs typeface="Arial"/>
              </a:rPr>
              <a:t> </a:t>
            </a:r>
            <a:r>
              <a:rPr kumimoji="0" lang="en-US" sz="2600" b="1" i="0" u="none" strike="noStrike" kern="0" cap="none" spc="0" normalizeH="0" baseline="0" noProof="0" dirty="0" err="1">
                <a:ln>
                  <a:noFill/>
                </a:ln>
                <a:solidFill>
                  <a:srgbClr val="3A4C9E"/>
                </a:solidFill>
                <a:effectLst/>
                <a:uLnTx/>
                <a:uFillTx/>
                <a:latin typeface="Calibri Light"/>
                <a:cs typeface="Arial"/>
              </a:rPr>
              <a:t>essen</a:t>
            </a:r>
            <a:r>
              <a:rPr kumimoji="0" lang="en-US" sz="2600" b="1" i="0" u="none" strike="noStrike" kern="0" cap="none" spc="0" normalizeH="0" baseline="0" noProof="0" dirty="0">
                <a:ln>
                  <a:noFill/>
                </a:ln>
                <a:solidFill>
                  <a:srgbClr val="3A4C9E"/>
                </a:solidFill>
                <a:effectLst/>
                <a:uLnTx/>
                <a:uFillTx/>
                <a:latin typeface="Calibri Light"/>
                <a:cs typeface="Arial"/>
              </a:rPr>
              <a:t> und </a:t>
            </a:r>
            <a:r>
              <a:rPr kumimoji="0" lang="en-US" sz="2600" b="1" i="0" u="none" strike="noStrike" kern="0" cap="none" spc="0" normalizeH="0" baseline="0" noProof="0" dirty="0" err="1">
                <a:ln>
                  <a:noFill/>
                </a:ln>
                <a:solidFill>
                  <a:srgbClr val="3A4C9E"/>
                </a:solidFill>
                <a:effectLst/>
                <a:uLnTx/>
                <a:uFillTx/>
                <a:latin typeface="Calibri Light"/>
                <a:cs typeface="Arial"/>
              </a:rPr>
              <a:t>trinken</a:t>
            </a:r>
            <a:endParaRPr kumimoji="0" lang="en-US" sz="2600" b="1" i="0" u="none" strike="noStrike" kern="0" cap="none" spc="0" normalizeH="0" baseline="0" noProof="0" dirty="0">
              <a:ln>
                <a:noFill/>
              </a:ln>
              <a:solidFill>
                <a:srgbClr val="3A4C9E"/>
              </a:solidFill>
              <a:effectLst/>
              <a:uLnTx/>
              <a:uFillTx/>
              <a:latin typeface="Calibri Light"/>
              <a:cs typeface="Arial"/>
            </a:endParaRPr>
          </a:p>
          <a:p>
            <a:pPr marL="342900" marR="0" lvl="0" indent="-342900" algn="l" defTabSz="914400" eaLnBrk="1" fontAlgn="auto" latinLnBrk="0" hangingPunct="1">
              <a:spcBef>
                <a:spcPts val="600"/>
              </a:spcBef>
              <a:spcAft>
                <a:spcPts val="0"/>
              </a:spcAft>
              <a:buClr>
                <a:srgbClr val="3A4C9E"/>
              </a:buClr>
              <a:buSzTx/>
              <a:buFont typeface="Arial" panose="020B0604020202020204" pitchFamily="34" charset="0"/>
              <a:buChar char="•"/>
              <a:tabLst/>
              <a:defRPr/>
            </a:pPr>
            <a:r>
              <a:rPr lang="en-US" sz="2000" dirty="0">
                <a:solidFill>
                  <a:prstClr val="black"/>
                </a:solidFill>
                <a:latin typeface="Calibri Light"/>
                <a:cs typeface="Arial"/>
              </a:rPr>
              <a:t>a</a:t>
            </a:r>
            <a:r>
              <a:rPr kumimoji="0" lang="en-US" sz="2000" b="0" i="0" u="none" strike="noStrike" kern="0" cap="none" spc="0" normalizeH="0" baseline="0" noProof="0" dirty="0" err="1">
                <a:ln>
                  <a:noFill/>
                </a:ln>
                <a:solidFill>
                  <a:prstClr val="black"/>
                </a:solidFill>
                <a:effectLst/>
                <a:uLnTx/>
                <a:uFillTx/>
                <a:latin typeface="Calibri Light"/>
                <a:cs typeface="Arial"/>
              </a:rPr>
              <a:t>usreichend</a:t>
            </a:r>
            <a:r>
              <a:rPr kumimoji="0" lang="en-US" sz="2000" b="0" i="0" u="none" strike="noStrike" kern="0" cap="none" spc="0" normalizeH="0" baseline="0" noProof="0" dirty="0">
                <a:ln>
                  <a:noFill/>
                </a:ln>
                <a:solidFill>
                  <a:prstClr val="black"/>
                </a:solidFill>
                <a:effectLst/>
                <a:uLnTx/>
                <a:uFillTx/>
                <a:latin typeface="Calibri Light"/>
                <a:cs typeface="Arial"/>
              </a:rPr>
              <a:t> </a:t>
            </a:r>
            <a:r>
              <a:rPr kumimoji="0" lang="en-US" sz="2000" b="0" i="0" u="none" strike="noStrike" kern="0" cap="none" spc="0" normalizeH="0" baseline="0" noProof="0" dirty="0" err="1">
                <a:ln>
                  <a:noFill/>
                </a:ln>
                <a:solidFill>
                  <a:prstClr val="black"/>
                </a:solidFill>
                <a:effectLst/>
                <a:uLnTx/>
                <a:uFillTx/>
                <a:latin typeface="Calibri Light"/>
                <a:cs typeface="Arial"/>
              </a:rPr>
              <a:t>trinken</a:t>
            </a:r>
            <a:endParaRPr kumimoji="0" lang="en-US" sz="2000" b="0" i="0" u="none" strike="noStrike" kern="0" cap="none" spc="0" normalizeH="0" baseline="0" noProof="0" dirty="0">
              <a:ln>
                <a:noFill/>
              </a:ln>
              <a:solidFill>
                <a:prstClr val="black"/>
              </a:solidFill>
              <a:effectLst/>
              <a:uLnTx/>
              <a:uFillTx/>
              <a:latin typeface="Calibri Light"/>
              <a:cs typeface="Arial"/>
            </a:endParaRPr>
          </a:p>
          <a:p>
            <a:pPr marL="342900" marR="0" lvl="0" indent="-342900" algn="l" defTabSz="914400" eaLnBrk="1" fontAlgn="auto" latinLnBrk="0" hangingPunct="1">
              <a:spcBef>
                <a:spcPts val="600"/>
              </a:spcBef>
              <a:spcAft>
                <a:spcPts val="0"/>
              </a:spcAft>
              <a:buClr>
                <a:srgbClr val="3A4C9E"/>
              </a:buClr>
              <a:buSzTx/>
              <a:buFont typeface="Arial" panose="020B0604020202020204" pitchFamily="34" charset="0"/>
              <a:buChar char="•"/>
              <a:tabLst/>
              <a:defRPr/>
            </a:pPr>
            <a:r>
              <a:rPr lang="en-US" sz="2000" dirty="0">
                <a:solidFill>
                  <a:prstClr val="black"/>
                </a:solidFill>
                <a:latin typeface="Calibri Light"/>
                <a:cs typeface="Arial"/>
              </a:rPr>
              <a:t>k</a:t>
            </a:r>
            <a:r>
              <a:rPr kumimoji="0" lang="en-US" sz="2000" b="0" i="0" u="none" strike="noStrike" kern="0" cap="none" spc="0" normalizeH="0" baseline="0" noProof="0" dirty="0" err="1">
                <a:ln>
                  <a:noFill/>
                </a:ln>
                <a:solidFill>
                  <a:prstClr val="black"/>
                </a:solidFill>
                <a:effectLst/>
                <a:uLnTx/>
                <a:uFillTx/>
                <a:latin typeface="Calibri Light"/>
                <a:cs typeface="Arial"/>
              </a:rPr>
              <a:t>leinere</a:t>
            </a:r>
            <a:r>
              <a:rPr lang="en-US" sz="2000" dirty="0">
                <a:solidFill>
                  <a:prstClr val="black"/>
                </a:solidFill>
                <a:latin typeface="Calibri Light"/>
                <a:cs typeface="Arial"/>
              </a:rPr>
              <a:t> </a:t>
            </a:r>
            <a:r>
              <a:rPr lang="en-US" sz="2000" dirty="0" err="1">
                <a:solidFill>
                  <a:prstClr val="black"/>
                </a:solidFill>
                <a:latin typeface="Calibri Light"/>
                <a:cs typeface="Arial"/>
              </a:rPr>
              <a:t>häufigere</a:t>
            </a:r>
            <a:r>
              <a:rPr lang="en-US" sz="2000" dirty="0">
                <a:solidFill>
                  <a:prstClr val="black"/>
                </a:solidFill>
                <a:latin typeface="Calibri Light"/>
                <a:cs typeface="Arial"/>
              </a:rPr>
              <a:t> </a:t>
            </a:r>
            <a:r>
              <a:rPr kumimoji="0" lang="en-US" sz="2000" b="0" i="0" u="none" strike="noStrike" kern="0" cap="none" spc="0" normalizeH="0" baseline="0" noProof="0" dirty="0" err="1">
                <a:ln>
                  <a:noFill/>
                </a:ln>
                <a:solidFill>
                  <a:prstClr val="black"/>
                </a:solidFill>
                <a:effectLst/>
                <a:uLnTx/>
                <a:uFillTx/>
                <a:latin typeface="Calibri Light"/>
                <a:cs typeface="Arial"/>
              </a:rPr>
              <a:t>Portionen</a:t>
            </a:r>
            <a:r>
              <a:rPr kumimoji="0" lang="en-US" sz="2000" b="0" i="0" u="none" strike="noStrike" kern="0" cap="none" spc="0" normalizeH="0" baseline="0" noProof="0" dirty="0">
                <a:ln>
                  <a:noFill/>
                </a:ln>
                <a:solidFill>
                  <a:prstClr val="black"/>
                </a:solidFill>
                <a:effectLst/>
                <a:uLnTx/>
                <a:uFillTx/>
                <a:latin typeface="Calibri Light"/>
                <a:cs typeface="Arial"/>
              </a:rPr>
              <a:t> </a:t>
            </a:r>
            <a:r>
              <a:rPr kumimoji="0" lang="en-US" sz="2000" b="0" i="0" u="none" strike="noStrike" kern="0" cap="none" spc="0" normalizeH="0" baseline="0" noProof="0" dirty="0" err="1">
                <a:ln>
                  <a:noFill/>
                </a:ln>
                <a:solidFill>
                  <a:prstClr val="black"/>
                </a:solidFill>
                <a:effectLst/>
                <a:uLnTx/>
                <a:uFillTx/>
                <a:latin typeface="Calibri Light"/>
                <a:cs typeface="Arial"/>
              </a:rPr>
              <a:t>essen</a:t>
            </a:r>
            <a:endParaRPr kumimoji="0" lang="en-US" sz="2000" b="0" i="0" u="none" strike="noStrike" kern="0" cap="none" spc="0" normalizeH="0" baseline="0" noProof="0" dirty="0">
              <a:ln>
                <a:noFill/>
              </a:ln>
              <a:solidFill>
                <a:prstClr val="black"/>
              </a:solidFill>
              <a:effectLst/>
              <a:uLnTx/>
              <a:uFillTx/>
              <a:latin typeface="Calibri Light"/>
              <a:cs typeface="Arial"/>
            </a:endParaRPr>
          </a:p>
          <a:p>
            <a:pPr marL="342900" marR="0" lvl="0" indent="-342900" algn="l" defTabSz="914400" eaLnBrk="1" fontAlgn="auto" latinLnBrk="0" hangingPunct="1">
              <a:spcBef>
                <a:spcPts val="600"/>
              </a:spcBef>
              <a:spcAft>
                <a:spcPts val="0"/>
              </a:spcAft>
              <a:buClr>
                <a:srgbClr val="3A4C9E"/>
              </a:buClr>
              <a:buSzTx/>
              <a:buFont typeface="Arial" panose="020B0604020202020204" pitchFamily="34" charset="0"/>
              <a:buChar char="•"/>
              <a:tabLst/>
              <a:defRPr/>
            </a:pPr>
            <a:r>
              <a:rPr lang="en-US" sz="2000" dirty="0">
                <a:solidFill>
                  <a:prstClr val="black"/>
                </a:solidFill>
                <a:latin typeface="Calibri Light"/>
                <a:cs typeface="Arial"/>
              </a:rPr>
              <a:t>l</a:t>
            </a:r>
            <a:r>
              <a:rPr kumimoji="0" lang="en-US" sz="2000" b="0" i="0" u="none" strike="noStrike" kern="0" cap="none" spc="0" normalizeH="0" baseline="0" noProof="0" dirty="0" err="1">
                <a:ln>
                  <a:noFill/>
                </a:ln>
                <a:solidFill>
                  <a:prstClr val="black"/>
                </a:solidFill>
                <a:effectLst/>
                <a:uLnTx/>
                <a:uFillTx/>
                <a:latin typeface="Calibri Light"/>
                <a:cs typeface="Arial"/>
              </a:rPr>
              <a:t>eichte</a:t>
            </a:r>
            <a:r>
              <a:rPr kumimoji="0" lang="en-US" sz="2000" b="0" i="0" u="none" strike="noStrike" kern="0" cap="none" spc="0" normalizeH="0" baseline="0" noProof="0" dirty="0">
                <a:ln>
                  <a:noFill/>
                </a:ln>
                <a:solidFill>
                  <a:prstClr val="black"/>
                </a:solidFill>
                <a:effectLst/>
                <a:uLnTx/>
                <a:uFillTx/>
                <a:latin typeface="Calibri Light"/>
                <a:cs typeface="Arial"/>
              </a:rPr>
              <a:t>, </a:t>
            </a:r>
            <a:r>
              <a:rPr kumimoji="0" lang="en-US" sz="2000" b="0" i="0" u="none" strike="noStrike" kern="0" cap="none" spc="0" normalizeH="0" baseline="0" noProof="0" dirty="0" err="1">
                <a:ln>
                  <a:noFill/>
                </a:ln>
                <a:solidFill>
                  <a:prstClr val="black"/>
                </a:solidFill>
                <a:effectLst/>
                <a:uLnTx/>
                <a:uFillTx/>
                <a:latin typeface="Calibri Light"/>
                <a:cs typeface="Arial"/>
              </a:rPr>
              <a:t>wasser</a:t>
            </a:r>
            <a:r>
              <a:rPr lang="en-US" sz="2000" dirty="0" err="1">
                <a:solidFill>
                  <a:prstClr val="black"/>
                </a:solidFill>
                <a:latin typeface="Calibri Light"/>
                <a:cs typeface="Arial"/>
              </a:rPr>
              <a:t>reiche</a:t>
            </a:r>
            <a:r>
              <a:rPr lang="en-US" sz="2000" dirty="0">
                <a:solidFill>
                  <a:prstClr val="black"/>
                </a:solidFill>
                <a:latin typeface="Calibri Light"/>
                <a:cs typeface="Arial"/>
              </a:rPr>
              <a:t> </a:t>
            </a:r>
            <a:r>
              <a:rPr lang="en-US" sz="2000" dirty="0" err="1">
                <a:solidFill>
                  <a:prstClr val="black"/>
                </a:solidFill>
                <a:latin typeface="Calibri Light"/>
                <a:cs typeface="Arial"/>
              </a:rPr>
              <a:t>Kost</a:t>
            </a:r>
            <a:r>
              <a:rPr lang="en-US" sz="2000" dirty="0">
                <a:solidFill>
                  <a:prstClr val="black"/>
                </a:solidFill>
                <a:latin typeface="Calibri Light"/>
                <a:cs typeface="Arial"/>
              </a:rPr>
              <a:t> </a:t>
            </a:r>
            <a:endParaRPr kumimoji="0" lang="en-US" sz="2000" b="0" i="0" u="none" strike="noStrike" kern="0" cap="none" spc="0" normalizeH="0" baseline="0" noProof="0" dirty="0">
              <a:ln>
                <a:noFill/>
              </a:ln>
              <a:solidFill>
                <a:prstClr val="black"/>
              </a:solidFill>
              <a:effectLst/>
              <a:uLnTx/>
              <a:uFillTx/>
              <a:latin typeface="Calibri Light"/>
              <a:cs typeface="Arial"/>
            </a:endParaRPr>
          </a:p>
        </p:txBody>
      </p:sp>
      <p:sp>
        <p:nvSpPr>
          <p:cNvPr id="4" name="Titel 1"/>
          <p:cNvSpPr>
            <a:spLocks noGrp="1"/>
          </p:cNvSpPr>
          <p:nvPr>
            <p:ph type="title"/>
          </p:nvPr>
        </p:nvSpPr>
        <p:spPr bwMode="auto"/>
        <p:txBody>
          <a:bodyPr/>
          <a:lstStyle/>
          <a:p>
            <a:pPr>
              <a:defRPr/>
            </a:pPr>
            <a:r>
              <a:rPr lang="en-US" b="1" dirty="0" err="1">
                <a:solidFill>
                  <a:srgbClr val="3A4C9E"/>
                </a:solidFill>
              </a:rPr>
              <a:t>Strategien</a:t>
            </a:r>
            <a:r>
              <a:rPr lang="en-US" b="1" dirty="0">
                <a:solidFill>
                  <a:srgbClr val="3A4C9E"/>
                </a:solidFill>
              </a:rPr>
              <a:t> </a:t>
            </a:r>
            <a:r>
              <a:rPr lang="en-US" b="1" dirty="0" err="1">
                <a:solidFill>
                  <a:srgbClr val="3A4C9E"/>
                </a:solidFill>
              </a:rPr>
              <a:t>zum</a:t>
            </a:r>
            <a:r>
              <a:rPr lang="en-US" b="1" dirty="0">
                <a:solidFill>
                  <a:srgbClr val="3A4C9E"/>
                </a:solidFill>
              </a:rPr>
              <a:t> Schutz: </a:t>
            </a:r>
            <a:r>
              <a:rPr lang="en-US" sz="4000" dirty="0" err="1">
                <a:solidFill>
                  <a:srgbClr val="3A4C9E"/>
                </a:solidFill>
              </a:rPr>
              <a:t>Während</a:t>
            </a:r>
            <a:r>
              <a:rPr lang="en-US" sz="4000" dirty="0">
                <a:solidFill>
                  <a:srgbClr val="3A4C9E"/>
                </a:solidFill>
              </a:rPr>
              <a:t> der Arbeit</a:t>
            </a:r>
            <a:endParaRPr lang="en-US" dirty="0">
              <a:solidFill>
                <a:srgbClr val="3A4C9E"/>
              </a:solidFill>
            </a:endParaRPr>
          </a:p>
        </p:txBody>
      </p:sp>
      <p:sp>
        <p:nvSpPr>
          <p:cNvPr id="16" name="Rechteck: abgerundete Ecken 15">
            <a:extLst>
              <a:ext uri="{FF2B5EF4-FFF2-40B4-BE49-F238E27FC236}">
                <a16:creationId xmlns:a16="http://schemas.microsoft.com/office/drawing/2014/main" id="{8B9AAFD7-925C-4763-850E-9145B8FAFAA5}"/>
              </a:ext>
            </a:extLst>
          </p:cNvPr>
          <p:cNvSpPr/>
          <p:nvPr/>
        </p:nvSpPr>
        <p:spPr bwMode="auto">
          <a:xfrm>
            <a:off x="1635906" y="2132856"/>
            <a:ext cx="4279686" cy="2232248"/>
          </a:xfrm>
          <a:prstGeom prst="roundRect">
            <a:avLst/>
          </a:prstGeom>
          <a:solidFill>
            <a:srgbClr val="81CDD4">
              <a:alpha val="32941"/>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noAutofit/>
          </a:bodyPr>
          <a:lstStyle/>
          <a:p>
            <a:pPr marL="0" marR="0" lvl="0" indent="0" algn="l" defTabSz="914400" eaLnBrk="1" fontAlgn="auto" latinLnBrk="0" hangingPunct="1">
              <a:spcBef>
                <a:spcPts val="600"/>
              </a:spcBef>
              <a:spcAft>
                <a:spcPts val="0"/>
              </a:spcAft>
              <a:buClrTx/>
              <a:buSzTx/>
              <a:buFont typeface="Arial"/>
              <a:buNone/>
              <a:tabLst/>
              <a:defRPr/>
            </a:pPr>
            <a:r>
              <a:rPr lang="en-US" sz="2600" b="1" dirty="0" err="1">
                <a:solidFill>
                  <a:srgbClr val="3A4C9E"/>
                </a:solidFill>
                <a:latin typeface="Calibri Light"/>
                <a:cs typeface="Arial"/>
              </a:rPr>
              <a:t>Aktiv</a:t>
            </a:r>
            <a:r>
              <a:rPr lang="en-US" sz="2600" b="1" dirty="0">
                <a:solidFill>
                  <a:srgbClr val="3A4C9E"/>
                </a:solidFill>
                <a:latin typeface="Calibri Light"/>
                <a:cs typeface="Arial"/>
              </a:rPr>
              <a:t> </a:t>
            </a:r>
            <a:r>
              <a:rPr lang="en-US" sz="2600" b="1" dirty="0" err="1">
                <a:solidFill>
                  <a:srgbClr val="3A4C9E"/>
                </a:solidFill>
                <a:latin typeface="Calibri Light"/>
                <a:cs typeface="Arial"/>
              </a:rPr>
              <a:t>abkühlen</a:t>
            </a:r>
            <a:r>
              <a:rPr lang="en-US" sz="2600" b="1" dirty="0">
                <a:solidFill>
                  <a:srgbClr val="3A4C9E"/>
                </a:solidFill>
                <a:latin typeface="Calibri Light"/>
                <a:cs typeface="Arial"/>
              </a:rPr>
              <a:t> </a:t>
            </a:r>
            <a:r>
              <a:rPr lang="en-US" sz="2600" b="1" dirty="0" err="1">
                <a:solidFill>
                  <a:srgbClr val="3A4C9E"/>
                </a:solidFill>
                <a:latin typeface="Calibri Light"/>
                <a:cs typeface="Arial"/>
              </a:rPr>
              <a:t>durch</a:t>
            </a:r>
            <a:r>
              <a:rPr lang="en-US" sz="2600" b="1" dirty="0">
                <a:solidFill>
                  <a:srgbClr val="3A4C9E"/>
                </a:solidFill>
                <a:latin typeface="Calibri Light"/>
                <a:cs typeface="Arial"/>
              </a:rPr>
              <a:t>…</a:t>
            </a:r>
            <a:endParaRPr kumimoji="0" lang="en-US" sz="2600" b="1" i="0" u="none" strike="noStrike" kern="0" cap="none" spc="0" normalizeH="0" baseline="0" noProof="0" dirty="0">
              <a:ln>
                <a:noFill/>
              </a:ln>
              <a:solidFill>
                <a:srgbClr val="3A4C9E"/>
              </a:solidFill>
              <a:effectLst/>
              <a:uLnTx/>
              <a:uFillTx/>
              <a:latin typeface="Calibri Light"/>
              <a:cs typeface="Arial"/>
            </a:endParaRPr>
          </a:p>
          <a:p>
            <a:pPr marL="342900" indent="-342900">
              <a:spcBef>
                <a:spcPts val="600"/>
              </a:spcBef>
              <a:buClr>
                <a:srgbClr val="3A4C9E"/>
              </a:buClr>
              <a:buFont typeface="Arial" panose="020B0604020202020204" pitchFamily="34" charset="0"/>
              <a:buChar char="•"/>
              <a:defRPr/>
            </a:pPr>
            <a:r>
              <a:rPr lang="en-US" sz="2000" dirty="0">
                <a:solidFill>
                  <a:prstClr val="black">
                    <a:lumMod val="95000"/>
                    <a:lumOff val="5000"/>
                  </a:prstClr>
                </a:solidFill>
                <a:latin typeface="Calibri Light"/>
                <a:cs typeface="Arial"/>
              </a:rPr>
              <a:t>f</a:t>
            </a:r>
            <a:r>
              <a:rPr kumimoji="0" lang="en-US" sz="2000" b="0" i="0" u="none" strike="noStrike" kern="0" cap="none" spc="0" normalizeH="0" baseline="0" noProof="0" dirty="0" err="1">
                <a:ln>
                  <a:noFill/>
                </a:ln>
                <a:solidFill>
                  <a:prstClr val="black">
                    <a:lumMod val="95000"/>
                    <a:lumOff val="5000"/>
                  </a:prstClr>
                </a:solidFill>
                <a:effectLst/>
                <a:uLnTx/>
                <a:uFillTx/>
                <a:latin typeface="Calibri Light"/>
                <a:cs typeface="Arial"/>
              </a:rPr>
              <a:t>euchte</a:t>
            </a:r>
            <a:r>
              <a:rPr kumimoji="0" lang="en-US" sz="2000" b="0" i="0" u="none" strike="noStrike" kern="0" cap="none" spc="0" normalizeH="0" baseline="0" noProof="0" dirty="0">
                <a:ln>
                  <a:noFill/>
                </a:ln>
                <a:solidFill>
                  <a:prstClr val="black">
                    <a:lumMod val="95000"/>
                    <a:lumOff val="5000"/>
                  </a:prstClr>
                </a:solidFill>
                <a:effectLst/>
                <a:uLnTx/>
                <a:uFillTx/>
                <a:latin typeface="Calibri Light"/>
                <a:cs typeface="Arial"/>
              </a:rPr>
              <a:t> </a:t>
            </a:r>
            <a:r>
              <a:rPr kumimoji="0" lang="en-US" sz="2000" b="0" i="0" u="none" strike="noStrike" kern="0" cap="none" spc="0" normalizeH="0" baseline="0" noProof="0" dirty="0" err="1">
                <a:ln>
                  <a:noFill/>
                </a:ln>
                <a:solidFill>
                  <a:prstClr val="black">
                    <a:lumMod val="95000"/>
                    <a:lumOff val="5000"/>
                  </a:prstClr>
                </a:solidFill>
                <a:effectLst/>
                <a:uLnTx/>
                <a:uFillTx/>
                <a:latin typeface="Calibri Light"/>
                <a:cs typeface="Arial"/>
              </a:rPr>
              <a:t>Umschläge</a:t>
            </a:r>
            <a:endParaRPr lang="en-US" sz="2000" dirty="0">
              <a:solidFill>
                <a:prstClr val="black">
                  <a:lumMod val="95000"/>
                  <a:lumOff val="5000"/>
                </a:prstClr>
              </a:solidFill>
              <a:latin typeface="Calibri Light"/>
              <a:cs typeface="Arial"/>
            </a:endParaRPr>
          </a:p>
          <a:p>
            <a:pPr marL="342900" indent="-342900">
              <a:spcBef>
                <a:spcPts val="600"/>
              </a:spcBef>
              <a:buClr>
                <a:srgbClr val="3A4C9E"/>
              </a:buClr>
              <a:buFont typeface="Arial" panose="020B0604020202020204" pitchFamily="34" charset="0"/>
              <a:buChar char="•"/>
              <a:defRPr/>
            </a:pPr>
            <a:r>
              <a:rPr kumimoji="0" lang="en-US" sz="2000" b="0" i="0" u="none" strike="noStrike" kern="0" cap="none" spc="0" normalizeH="0" baseline="0" noProof="0" dirty="0" err="1">
                <a:ln>
                  <a:noFill/>
                </a:ln>
                <a:solidFill>
                  <a:prstClr val="black">
                    <a:lumMod val="95000"/>
                    <a:lumOff val="5000"/>
                  </a:prstClr>
                </a:solidFill>
                <a:effectLst/>
                <a:uLnTx/>
                <a:uFillTx/>
                <a:latin typeface="Calibri Light"/>
                <a:cs typeface="Arial"/>
              </a:rPr>
              <a:t>Sprühwasser</a:t>
            </a:r>
            <a:endParaRPr lang="en-US" sz="2000" dirty="0">
              <a:solidFill>
                <a:prstClr val="black">
                  <a:lumMod val="95000"/>
                  <a:lumOff val="5000"/>
                </a:prstClr>
              </a:solidFill>
              <a:latin typeface="Calibri Light"/>
              <a:cs typeface="Arial"/>
            </a:endParaRPr>
          </a:p>
          <a:p>
            <a:pPr marL="342900" indent="-342900">
              <a:spcBef>
                <a:spcPts val="600"/>
              </a:spcBef>
              <a:buClr>
                <a:srgbClr val="3A4C9E"/>
              </a:buClr>
              <a:buFont typeface="Arial" panose="020B0604020202020204" pitchFamily="34" charset="0"/>
              <a:buChar char="•"/>
              <a:defRPr/>
            </a:pPr>
            <a:r>
              <a:rPr lang="en-US" sz="2000" dirty="0">
                <a:solidFill>
                  <a:prstClr val="black">
                    <a:lumMod val="95000"/>
                    <a:lumOff val="5000"/>
                  </a:prstClr>
                </a:solidFill>
                <a:latin typeface="Calibri Light"/>
                <a:cs typeface="Arial"/>
              </a:rPr>
              <a:t>f</a:t>
            </a:r>
            <a:r>
              <a:rPr kumimoji="0" lang="en-US" sz="2000" b="0" i="0" u="none" strike="noStrike" kern="0" cap="none" spc="0" normalizeH="0" baseline="0" noProof="0" dirty="0" err="1">
                <a:ln>
                  <a:noFill/>
                </a:ln>
                <a:solidFill>
                  <a:prstClr val="black">
                    <a:lumMod val="95000"/>
                    <a:lumOff val="5000"/>
                  </a:prstClr>
                </a:solidFill>
                <a:effectLst/>
                <a:uLnTx/>
                <a:uFillTx/>
                <a:latin typeface="Calibri Light"/>
                <a:cs typeface="Arial"/>
              </a:rPr>
              <a:t>ließendes</a:t>
            </a:r>
            <a:r>
              <a:rPr kumimoji="0" lang="en-US" sz="2000" b="0" i="0" u="none" strike="noStrike" kern="0" cap="none" spc="0" normalizeH="0" baseline="0" noProof="0" dirty="0">
                <a:ln>
                  <a:noFill/>
                </a:ln>
                <a:solidFill>
                  <a:prstClr val="black">
                    <a:lumMod val="95000"/>
                    <a:lumOff val="5000"/>
                  </a:prstClr>
                </a:solidFill>
                <a:effectLst/>
                <a:uLnTx/>
                <a:uFillTx/>
                <a:latin typeface="Calibri Light"/>
                <a:cs typeface="Arial"/>
              </a:rPr>
              <a:t> Wasser</a:t>
            </a:r>
          </a:p>
          <a:p>
            <a:pPr marL="342900" indent="-342900">
              <a:spcBef>
                <a:spcPts val="600"/>
              </a:spcBef>
              <a:buClr>
                <a:srgbClr val="3A4C9E"/>
              </a:buClr>
              <a:buFont typeface="Arial" panose="020B0604020202020204" pitchFamily="34" charset="0"/>
              <a:buChar char="•"/>
              <a:defRPr/>
            </a:pPr>
            <a:r>
              <a:rPr kumimoji="0" lang="en-US" sz="2000" b="0" i="0" u="none" strike="noStrike" kern="0" cap="none" spc="0" normalizeH="0" baseline="0" noProof="0" dirty="0" err="1">
                <a:ln>
                  <a:noFill/>
                </a:ln>
                <a:solidFill>
                  <a:prstClr val="black">
                    <a:lumMod val="95000"/>
                    <a:lumOff val="5000"/>
                  </a:prstClr>
                </a:solidFill>
                <a:effectLst/>
                <a:uLnTx/>
                <a:uFillTx/>
                <a:latin typeface="Calibri Light"/>
                <a:cs typeface="Arial"/>
              </a:rPr>
              <a:t>Pulskühler</a:t>
            </a:r>
            <a:endParaRPr kumimoji="0" lang="en-US" sz="2000" b="0" i="0" u="none" strike="noStrike" kern="0" cap="none" spc="0" normalizeH="0" baseline="0" noProof="0" dirty="0">
              <a:ln>
                <a:noFill/>
              </a:ln>
              <a:solidFill>
                <a:prstClr val="black">
                  <a:lumMod val="95000"/>
                  <a:lumOff val="5000"/>
                </a:prstClr>
              </a:solidFill>
              <a:effectLst/>
              <a:uLnTx/>
              <a:uFillTx/>
              <a:latin typeface="Calibri Light"/>
              <a:cs typeface="Arial"/>
            </a:endParaRPr>
          </a:p>
        </p:txBody>
      </p:sp>
      <p:sp>
        <p:nvSpPr>
          <p:cNvPr id="17" name="Rechteck: abgerundete Ecken 16">
            <a:extLst>
              <a:ext uri="{FF2B5EF4-FFF2-40B4-BE49-F238E27FC236}">
                <a16:creationId xmlns:a16="http://schemas.microsoft.com/office/drawing/2014/main" id="{AD85D153-0EC7-4125-AFBD-C3CE4FD40CC3}"/>
              </a:ext>
            </a:extLst>
          </p:cNvPr>
          <p:cNvSpPr/>
          <p:nvPr/>
        </p:nvSpPr>
        <p:spPr bwMode="auto">
          <a:xfrm>
            <a:off x="4263872" y="4725144"/>
            <a:ext cx="4280400" cy="1410876"/>
          </a:xfrm>
          <a:prstGeom prst="roundRect">
            <a:avLst/>
          </a:prstGeom>
          <a:solidFill>
            <a:srgbClr val="81CDD4">
              <a:alpha val="32941"/>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noAutofit/>
          </a:bodyPr>
          <a:lstStyle/>
          <a:p>
            <a:pPr marL="0" marR="0" lvl="0" indent="0" algn="l" defTabSz="914400" eaLnBrk="1" fontAlgn="auto" latinLnBrk="0" hangingPunct="1">
              <a:lnSpc>
                <a:spcPct val="100000"/>
              </a:lnSpc>
              <a:spcBef>
                <a:spcPts val="600"/>
              </a:spcBef>
              <a:spcAft>
                <a:spcPts val="0"/>
              </a:spcAft>
              <a:buClrTx/>
              <a:buSzTx/>
              <a:buFont typeface="Arial"/>
              <a:buNone/>
              <a:tabLst/>
              <a:defRPr/>
            </a:pPr>
            <a:r>
              <a:rPr lang="en-US" sz="2600" b="1" dirty="0" err="1">
                <a:solidFill>
                  <a:srgbClr val="3A4C9E"/>
                </a:solidFill>
                <a:latin typeface="Calibri Light"/>
                <a:cs typeface="Arial"/>
              </a:rPr>
              <a:t>Pausen</a:t>
            </a:r>
            <a:r>
              <a:rPr lang="en-US" sz="2600" b="1" dirty="0">
                <a:solidFill>
                  <a:srgbClr val="3A4C9E"/>
                </a:solidFill>
                <a:latin typeface="Calibri Light"/>
                <a:cs typeface="Arial"/>
              </a:rPr>
              <a:t> </a:t>
            </a:r>
            <a:r>
              <a:rPr lang="en-US" sz="2600" b="1" dirty="0" err="1">
                <a:solidFill>
                  <a:srgbClr val="3A4C9E"/>
                </a:solidFill>
                <a:latin typeface="Calibri Light"/>
                <a:cs typeface="Arial"/>
              </a:rPr>
              <a:t>einlegen</a:t>
            </a:r>
            <a:endParaRPr kumimoji="0" lang="en-US" sz="2600" b="1" i="0" u="none" strike="noStrike" kern="0" cap="none" spc="0" normalizeH="0" baseline="0" noProof="0" dirty="0">
              <a:ln>
                <a:noFill/>
              </a:ln>
              <a:solidFill>
                <a:srgbClr val="3A4C9E"/>
              </a:solidFill>
              <a:effectLst/>
              <a:uLnTx/>
              <a:uFillTx/>
              <a:latin typeface="Calibri Light"/>
              <a:cs typeface="Arial"/>
            </a:endParaRPr>
          </a:p>
          <a:p>
            <a:pPr marL="342900" marR="0" lvl="0" indent="-342900" algn="l" defTabSz="914400" eaLnBrk="1" fontAlgn="auto" latinLnBrk="0" hangingPunct="1">
              <a:lnSpc>
                <a:spcPct val="100000"/>
              </a:lnSpc>
              <a:spcBef>
                <a:spcPts val="600"/>
              </a:spcBef>
              <a:spcAft>
                <a:spcPts val="0"/>
              </a:spcAft>
              <a:buClr>
                <a:srgbClr val="3A4C9E"/>
              </a:buClr>
              <a:buSzTx/>
              <a:buFont typeface="Arial" panose="020B0604020202020204" pitchFamily="34" charset="0"/>
              <a:buChar char="•"/>
              <a:tabLst/>
              <a:defRPr/>
            </a:pPr>
            <a:r>
              <a:rPr lang="en-US" sz="2000" dirty="0">
                <a:solidFill>
                  <a:prstClr val="black">
                    <a:lumMod val="95000"/>
                    <a:lumOff val="5000"/>
                  </a:prstClr>
                </a:solidFill>
                <a:latin typeface="Calibri Light"/>
                <a:cs typeface="Arial"/>
              </a:rPr>
              <a:t>a</a:t>
            </a:r>
            <a:r>
              <a:rPr kumimoji="0" lang="en-US" sz="2000" b="0" i="0" u="none" strike="noStrike" kern="0" cap="none" spc="0" normalizeH="0" baseline="0" noProof="0" dirty="0" err="1">
                <a:ln>
                  <a:noFill/>
                </a:ln>
                <a:solidFill>
                  <a:prstClr val="black">
                    <a:lumMod val="95000"/>
                    <a:lumOff val="5000"/>
                  </a:prstClr>
                </a:solidFill>
                <a:effectLst/>
                <a:uLnTx/>
                <a:uFillTx/>
                <a:latin typeface="Calibri Light"/>
                <a:cs typeface="Arial"/>
              </a:rPr>
              <a:t>uf</a:t>
            </a:r>
            <a:r>
              <a:rPr kumimoji="0" lang="en-US" sz="2000" b="0" i="0" u="none" strike="noStrike" kern="0" cap="none" spc="0" normalizeH="0" baseline="0" noProof="0" dirty="0">
                <a:ln>
                  <a:noFill/>
                </a:ln>
                <a:solidFill>
                  <a:prstClr val="black">
                    <a:lumMod val="95000"/>
                    <a:lumOff val="5000"/>
                  </a:prstClr>
                </a:solidFill>
                <a:effectLst/>
                <a:uLnTx/>
                <a:uFillTx/>
                <a:latin typeface="Calibri Light"/>
                <a:cs typeface="Arial"/>
              </a:rPr>
              <a:t> </a:t>
            </a:r>
            <a:r>
              <a:rPr kumimoji="0" lang="en-US" sz="2000" b="0" i="0" u="none" strike="noStrike" kern="0" cap="none" spc="0" normalizeH="0" baseline="0" noProof="0" dirty="0" err="1">
                <a:ln>
                  <a:noFill/>
                </a:ln>
                <a:solidFill>
                  <a:prstClr val="black">
                    <a:lumMod val="95000"/>
                    <a:lumOff val="5000"/>
                  </a:prstClr>
                </a:solidFill>
                <a:effectLst/>
                <a:uLnTx/>
                <a:uFillTx/>
                <a:latin typeface="Calibri Light"/>
                <a:cs typeface="Arial"/>
              </a:rPr>
              <a:t>regelmäßige</a:t>
            </a:r>
            <a:r>
              <a:rPr kumimoji="0" lang="en-US" sz="2000" b="0" i="0" u="none" strike="noStrike" kern="0" cap="none" spc="0" normalizeH="0" baseline="0" noProof="0" dirty="0">
                <a:ln>
                  <a:noFill/>
                </a:ln>
                <a:solidFill>
                  <a:prstClr val="black">
                    <a:lumMod val="95000"/>
                    <a:lumOff val="5000"/>
                  </a:prstClr>
                </a:solidFill>
                <a:effectLst/>
                <a:uLnTx/>
                <a:uFillTx/>
                <a:latin typeface="Calibri Light"/>
                <a:cs typeface="Arial"/>
              </a:rPr>
              <a:t> </a:t>
            </a:r>
            <a:r>
              <a:rPr kumimoji="0" lang="en-US" sz="2000" b="0" i="0" u="none" strike="noStrike" kern="0" cap="none" spc="0" normalizeH="0" baseline="0" noProof="0" dirty="0" err="1">
                <a:ln>
                  <a:noFill/>
                </a:ln>
                <a:solidFill>
                  <a:prstClr val="black">
                    <a:lumMod val="95000"/>
                    <a:lumOff val="5000"/>
                  </a:prstClr>
                </a:solidFill>
                <a:effectLst/>
                <a:uLnTx/>
                <a:uFillTx/>
                <a:latin typeface="Calibri Light"/>
                <a:cs typeface="Arial"/>
              </a:rPr>
              <a:t>Pausen</a:t>
            </a:r>
            <a:r>
              <a:rPr kumimoji="0" lang="en-US" sz="2000" b="0" i="0" u="none" strike="noStrike" kern="0" cap="none" spc="0" normalizeH="0" baseline="0" noProof="0" dirty="0">
                <a:ln>
                  <a:noFill/>
                </a:ln>
                <a:solidFill>
                  <a:prstClr val="black">
                    <a:lumMod val="95000"/>
                    <a:lumOff val="5000"/>
                  </a:prstClr>
                </a:solidFill>
                <a:effectLst/>
                <a:uLnTx/>
                <a:uFillTx/>
                <a:latin typeface="Calibri Light"/>
                <a:cs typeface="Arial"/>
              </a:rPr>
              <a:t> </a:t>
            </a:r>
            <a:r>
              <a:rPr kumimoji="0" lang="en-US" sz="2000" b="0" i="0" u="none" strike="noStrike" kern="0" cap="none" spc="0" normalizeH="0" baseline="0" noProof="0" dirty="0" err="1">
                <a:ln>
                  <a:noFill/>
                </a:ln>
                <a:solidFill>
                  <a:prstClr val="black">
                    <a:lumMod val="95000"/>
                    <a:lumOff val="5000"/>
                  </a:prstClr>
                </a:solidFill>
                <a:effectLst/>
                <a:uLnTx/>
                <a:uFillTx/>
                <a:latin typeface="Calibri Light"/>
                <a:cs typeface="Arial"/>
              </a:rPr>
              <a:t>zum</a:t>
            </a:r>
            <a:r>
              <a:rPr kumimoji="0" lang="en-US" sz="2000" b="0" i="0" u="none" strike="noStrike" kern="0" cap="none" spc="0" normalizeH="0" baseline="0" noProof="0" dirty="0">
                <a:ln>
                  <a:noFill/>
                </a:ln>
                <a:solidFill>
                  <a:prstClr val="black">
                    <a:lumMod val="95000"/>
                    <a:lumOff val="5000"/>
                  </a:prstClr>
                </a:solidFill>
                <a:effectLst/>
                <a:uLnTx/>
                <a:uFillTx/>
                <a:latin typeface="Calibri Light"/>
                <a:cs typeface="Arial"/>
              </a:rPr>
              <a:t> </a:t>
            </a:r>
            <a:r>
              <a:rPr kumimoji="0" lang="en-US" sz="2000" b="0" i="0" u="none" strike="noStrike" kern="0" cap="none" spc="0" normalizeH="0" baseline="0" noProof="0" dirty="0" err="1">
                <a:ln>
                  <a:noFill/>
                </a:ln>
                <a:solidFill>
                  <a:prstClr val="black">
                    <a:lumMod val="95000"/>
                    <a:lumOff val="5000"/>
                  </a:prstClr>
                </a:solidFill>
                <a:effectLst/>
                <a:uLnTx/>
                <a:uFillTx/>
                <a:latin typeface="Calibri Light"/>
                <a:cs typeface="Arial"/>
              </a:rPr>
              <a:t>Trinken</a:t>
            </a:r>
            <a:r>
              <a:rPr kumimoji="0" lang="en-US" sz="2000" b="0" i="0" u="none" strike="noStrike" kern="0" cap="none" spc="0" normalizeH="0" baseline="0" noProof="0" dirty="0">
                <a:ln>
                  <a:noFill/>
                </a:ln>
                <a:solidFill>
                  <a:prstClr val="black">
                    <a:lumMod val="95000"/>
                    <a:lumOff val="5000"/>
                  </a:prstClr>
                </a:solidFill>
                <a:effectLst/>
                <a:uLnTx/>
                <a:uFillTx/>
                <a:latin typeface="Calibri Light"/>
                <a:cs typeface="Arial"/>
              </a:rPr>
              <a:t> und </a:t>
            </a:r>
            <a:r>
              <a:rPr kumimoji="0" lang="en-US" sz="2000" b="0" i="0" u="none" strike="noStrike" kern="0" cap="none" spc="0" normalizeH="0" baseline="0" noProof="0" dirty="0" err="1">
                <a:ln>
                  <a:noFill/>
                </a:ln>
                <a:solidFill>
                  <a:prstClr val="black">
                    <a:lumMod val="95000"/>
                    <a:lumOff val="5000"/>
                  </a:prstClr>
                </a:solidFill>
                <a:effectLst/>
                <a:uLnTx/>
                <a:uFillTx/>
                <a:latin typeface="Calibri Light"/>
                <a:cs typeface="Arial"/>
              </a:rPr>
              <a:t>Abkühlen</a:t>
            </a:r>
            <a:r>
              <a:rPr kumimoji="0" lang="en-US" sz="2000" b="0" i="0" u="none" strike="noStrike" kern="0" cap="none" spc="0" normalizeH="0" baseline="0" noProof="0" dirty="0">
                <a:ln>
                  <a:noFill/>
                </a:ln>
                <a:solidFill>
                  <a:prstClr val="black">
                    <a:lumMod val="95000"/>
                    <a:lumOff val="5000"/>
                  </a:prstClr>
                </a:solidFill>
                <a:effectLst/>
                <a:uLnTx/>
                <a:uFillTx/>
                <a:latin typeface="Calibri Light"/>
                <a:cs typeface="Arial"/>
              </a:rPr>
              <a:t> </a:t>
            </a:r>
            <a:r>
              <a:rPr kumimoji="0" lang="en-US" sz="2000" b="0" i="0" u="none" strike="noStrike" kern="0" cap="none" spc="0" normalizeH="0" baseline="0" noProof="0" dirty="0" err="1">
                <a:ln>
                  <a:noFill/>
                </a:ln>
                <a:solidFill>
                  <a:prstClr val="black">
                    <a:lumMod val="95000"/>
                    <a:lumOff val="5000"/>
                  </a:prstClr>
                </a:solidFill>
                <a:effectLst/>
                <a:uLnTx/>
                <a:uFillTx/>
                <a:latin typeface="Calibri Light"/>
                <a:cs typeface="Arial"/>
              </a:rPr>
              <a:t>achten</a:t>
            </a:r>
            <a:endParaRPr kumimoji="0" lang="en-US" sz="2000" b="0" i="0" u="none" strike="noStrike" kern="0" cap="none" spc="0" normalizeH="0" baseline="0" noProof="0" dirty="0">
              <a:ln>
                <a:noFill/>
              </a:ln>
              <a:solidFill>
                <a:prstClr val="black">
                  <a:lumMod val="95000"/>
                  <a:lumOff val="5000"/>
                </a:prstClr>
              </a:solidFill>
              <a:effectLst/>
              <a:uLnTx/>
              <a:uFillTx/>
              <a:latin typeface="Calibri Light"/>
              <a:cs typeface="Arial"/>
            </a:endParaRPr>
          </a:p>
        </p:txBody>
      </p:sp>
      <p:grpSp>
        <p:nvGrpSpPr>
          <p:cNvPr id="10" name="Gruppieren 9">
            <a:extLst>
              <a:ext uri="{FF2B5EF4-FFF2-40B4-BE49-F238E27FC236}">
                <a16:creationId xmlns:a16="http://schemas.microsoft.com/office/drawing/2014/main" id="{F957C7CF-7121-400B-A74A-449785076EE0}"/>
              </a:ext>
            </a:extLst>
          </p:cNvPr>
          <p:cNvGrpSpPr/>
          <p:nvPr/>
        </p:nvGrpSpPr>
        <p:grpSpPr>
          <a:xfrm>
            <a:off x="3408699" y="4859320"/>
            <a:ext cx="648000" cy="648000"/>
            <a:chOff x="3123204" y="4643296"/>
            <a:chExt cx="648000" cy="648000"/>
          </a:xfrm>
        </p:grpSpPr>
        <p:pic>
          <p:nvPicPr>
            <p:cNvPr id="11" name="Grafik 10" descr="Pause mit einfarbiger Füllung">
              <a:extLst>
                <a:ext uri="{FF2B5EF4-FFF2-40B4-BE49-F238E27FC236}">
                  <a16:creationId xmlns:a16="http://schemas.microsoft.com/office/drawing/2014/main" id="{A0AD6F35-3057-46C9-AE89-E3C53DA8EDC0}"/>
                </a:ext>
              </a:extLst>
            </p:cNvPr>
            <p:cNvPicPr>
              <a:picLocks noChangeAspect="1"/>
            </p:cNvPicPr>
            <p:nvPr/>
          </p:nvPicPr>
          <p:blipFill>
            <a:blip r:embed="rId3">
              <a:extLst>
                <a:ext uri="{96DAC541-7B7A-43D3-8B79-37D633B846F1}">
                  <asvg:svgBlip xmlns="" xmlns:asvg="http://schemas.microsoft.com/office/drawing/2016/SVG/main" r:embed="rId5"/>
                </a:ext>
              </a:extLst>
            </a:blip>
            <a:stretch>
              <a:fillRect/>
            </a:stretch>
          </p:blipFill>
          <p:spPr>
            <a:xfrm>
              <a:off x="3226220" y="4746312"/>
              <a:ext cx="441968" cy="441968"/>
            </a:xfrm>
            <a:prstGeom prst="rect">
              <a:avLst/>
            </a:prstGeom>
          </p:spPr>
        </p:pic>
        <p:sp>
          <p:nvSpPr>
            <p:cNvPr id="12" name="Ellipse 11">
              <a:extLst>
                <a:ext uri="{FF2B5EF4-FFF2-40B4-BE49-F238E27FC236}">
                  <a16:creationId xmlns:a16="http://schemas.microsoft.com/office/drawing/2014/main" id="{12FD170A-F8C6-4A8F-9E29-401C886036C0}"/>
                </a:ext>
              </a:extLst>
            </p:cNvPr>
            <p:cNvSpPr/>
            <p:nvPr/>
          </p:nvSpPr>
          <p:spPr>
            <a:xfrm>
              <a:off x="3123204" y="4643296"/>
              <a:ext cx="648000" cy="648000"/>
            </a:xfrm>
            <a:prstGeom prst="ellipse">
              <a:avLst/>
            </a:prstGeom>
            <a:noFill/>
            <a:ln w="38100">
              <a:solidFill>
                <a:srgbClr val="3A4C9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13" name="Gruppieren 12">
            <a:extLst>
              <a:ext uri="{FF2B5EF4-FFF2-40B4-BE49-F238E27FC236}">
                <a16:creationId xmlns:a16="http://schemas.microsoft.com/office/drawing/2014/main" id="{9C9B1D4E-41FD-459D-B676-05600E32A850}"/>
              </a:ext>
            </a:extLst>
          </p:cNvPr>
          <p:cNvGrpSpPr/>
          <p:nvPr/>
        </p:nvGrpSpPr>
        <p:grpSpPr>
          <a:xfrm>
            <a:off x="6240016" y="2157210"/>
            <a:ext cx="848803" cy="839741"/>
            <a:chOff x="6033138" y="3024281"/>
            <a:chExt cx="696576" cy="675141"/>
          </a:xfrm>
        </p:grpSpPr>
        <p:pic>
          <p:nvPicPr>
            <p:cNvPr id="14" name="Grafik 13" descr="Wasserflasche mit einfarbiger Füllung">
              <a:extLst>
                <a:ext uri="{FF2B5EF4-FFF2-40B4-BE49-F238E27FC236}">
                  <a16:creationId xmlns:a16="http://schemas.microsoft.com/office/drawing/2014/main" id="{7D1D6794-8C23-41BC-AB69-50D40F10906A}"/>
                </a:ext>
              </a:extLst>
            </p:cNvPr>
            <p:cNvPicPr>
              <a:picLocks noChangeAspect="1"/>
            </p:cNvPicPr>
            <p:nvPr/>
          </p:nvPicPr>
          <p:blipFill>
            <a:blip r:embed="rId6">
              <a:extLst>
                <a:ext uri="{96DAC541-7B7A-43D3-8B79-37D633B846F1}">
                  <asvg:svgBlip xmlns="" xmlns:asvg="http://schemas.microsoft.com/office/drawing/2016/SVG/main" r:embed="rId7"/>
                </a:ext>
              </a:extLst>
            </a:blip>
            <a:stretch>
              <a:fillRect/>
            </a:stretch>
          </p:blipFill>
          <p:spPr>
            <a:xfrm>
              <a:off x="6168008" y="3024281"/>
              <a:ext cx="561706" cy="591155"/>
            </a:xfrm>
            <a:prstGeom prst="rect">
              <a:avLst/>
            </a:prstGeom>
          </p:spPr>
        </p:pic>
        <p:pic>
          <p:nvPicPr>
            <p:cNvPr id="18" name="Grafik 17" descr="Apfel mit einfarbiger Füllung">
              <a:extLst>
                <a:ext uri="{FF2B5EF4-FFF2-40B4-BE49-F238E27FC236}">
                  <a16:creationId xmlns:a16="http://schemas.microsoft.com/office/drawing/2014/main" id="{EFD3A96F-02A6-4BDD-B6DA-3559EFACECE1}"/>
                </a:ext>
              </a:extLst>
            </p:cNvPr>
            <p:cNvPicPr>
              <a:picLocks noChangeAspect="1"/>
            </p:cNvPicPr>
            <p:nvPr/>
          </p:nvPicPr>
          <p:blipFill>
            <a:blip r:embed="rId8">
              <a:extLst>
                <a:ext uri="{96DAC541-7B7A-43D3-8B79-37D633B846F1}">
                  <asvg:svgBlip xmlns="" xmlns:asvg="http://schemas.microsoft.com/office/drawing/2016/SVG/main" r:embed="rId9"/>
                </a:ext>
              </a:extLst>
            </a:blip>
            <a:stretch>
              <a:fillRect/>
            </a:stretch>
          </p:blipFill>
          <p:spPr>
            <a:xfrm>
              <a:off x="6033138" y="3237252"/>
              <a:ext cx="439147" cy="462170"/>
            </a:xfrm>
            <a:prstGeom prst="rect">
              <a:avLst/>
            </a:prstGeom>
          </p:spPr>
        </p:pic>
      </p:grpSp>
      <p:pic>
        <p:nvPicPr>
          <p:cNvPr id="19" name="Grafik 18" descr="Schneeflocke mit einfarbiger Füllung">
            <a:extLst>
              <a:ext uri="{FF2B5EF4-FFF2-40B4-BE49-F238E27FC236}">
                <a16:creationId xmlns:a16="http://schemas.microsoft.com/office/drawing/2014/main" id="{452D4299-1ADC-4930-B1F6-6FB00375110C}"/>
              </a:ext>
            </a:extLst>
          </p:cNvPr>
          <p:cNvPicPr>
            <a:picLocks noChangeAspect="1"/>
          </p:cNvPicPr>
          <p:nvPr/>
        </p:nvPicPr>
        <p:blipFill>
          <a:blip r:embed="rId10">
            <a:extLst>
              <a:ext uri="{96DAC541-7B7A-43D3-8B79-37D633B846F1}">
                <asvg:svgBlip xmlns="" xmlns:asvg="http://schemas.microsoft.com/office/drawing/2016/SVG/main" r:embed="rId11"/>
              </a:ext>
            </a:extLst>
          </a:blip>
          <a:stretch>
            <a:fillRect/>
          </a:stretch>
        </p:blipFill>
        <p:spPr bwMode="auto">
          <a:xfrm>
            <a:off x="767408" y="2060848"/>
            <a:ext cx="807223" cy="807223"/>
          </a:xfrm>
          <a:prstGeom prst="rect">
            <a:avLst/>
          </a:prstGeom>
        </p:spPr>
      </p:pic>
    </p:spTree>
    <p:extLst>
      <p:ext uri="{BB962C8B-B14F-4D97-AF65-F5344CB8AC3E}">
        <p14:creationId xmlns:p14="http://schemas.microsoft.com/office/powerpoint/2010/main" val="39948793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24" name="Rechteck: abgerundete Ecken 23">
            <a:extLst>
              <a:ext uri="{FF2B5EF4-FFF2-40B4-BE49-F238E27FC236}">
                <a16:creationId xmlns:a16="http://schemas.microsoft.com/office/drawing/2014/main" id="{33F7D638-0910-4084-A9B7-347A103DB3A0}"/>
              </a:ext>
            </a:extLst>
          </p:cNvPr>
          <p:cNvSpPr/>
          <p:nvPr/>
        </p:nvSpPr>
        <p:spPr>
          <a:xfrm>
            <a:off x="1639625" y="1853901"/>
            <a:ext cx="4279686" cy="1791123"/>
          </a:xfrm>
          <a:prstGeom prst="roundRect">
            <a:avLst/>
          </a:prstGeom>
          <a:solidFill>
            <a:srgbClr val="BDEDF1">
              <a:alpha val="33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914400" eaLnBrk="1" fontAlgn="auto" latinLnBrk="0" hangingPunct="1">
              <a:spcBef>
                <a:spcPts val="600"/>
              </a:spcBef>
              <a:spcAft>
                <a:spcPts val="0"/>
              </a:spcAft>
              <a:buClrTx/>
              <a:buSzTx/>
              <a:buFont typeface="Arial"/>
              <a:buNone/>
              <a:tabLst/>
              <a:defRPr/>
            </a:pPr>
            <a:r>
              <a:rPr kumimoji="0" lang="en-US" sz="2600" b="1" i="0" u="none" strike="noStrike" kern="0" cap="none" spc="0" normalizeH="0" baseline="0" noProof="0" dirty="0">
                <a:ln>
                  <a:noFill/>
                </a:ln>
                <a:solidFill>
                  <a:srgbClr val="3A4C9E"/>
                </a:solidFill>
                <a:effectLst/>
                <a:uLnTx/>
                <a:uFillTx/>
                <a:latin typeface="Calibri Light"/>
                <a:cs typeface="Arial"/>
              </a:rPr>
              <a:t>Auf </a:t>
            </a:r>
            <a:r>
              <a:rPr kumimoji="0" lang="en-US" sz="2600" b="1" i="0" u="none" strike="noStrike" kern="0" cap="none" spc="0" normalizeH="0" baseline="0" noProof="0" dirty="0" err="1">
                <a:ln>
                  <a:noFill/>
                </a:ln>
                <a:solidFill>
                  <a:srgbClr val="3A4C9E"/>
                </a:solidFill>
                <a:effectLst/>
                <a:uLnTx/>
                <a:uFillTx/>
                <a:latin typeface="Calibri Light"/>
                <a:cs typeface="Arial"/>
              </a:rPr>
              <a:t>Kühlung</a:t>
            </a:r>
            <a:r>
              <a:rPr kumimoji="0" lang="en-US" sz="2600" b="1" i="0" u="none" strike="noStrike" kern="0" cap="none" spc="0" normalizeH="0" baseline="0" noProof="0" dirty="0">
                <a:ln>
                  <a:noFill/>
                </a:ln>
                <a:solidFill>
                  <a:srgbClr val="3A4C9E"/>
                </a:solidFill>
                <a:effectLst/>
                <a:uLnTx/>
                <a:uFillTx/>
                <a:latin typeface="Calibri Light"/>
                <a:cs typeface="Arial"/>
              </a:rPr>
              <a:t> </a:t>
            </a:r>
            <a:r>
              <a:rPr kumimoji="0" lang="en-US" sz="2600" b="1" i="0" u="none" strike="noStrike" kern="0" cap="none" spc="0" normalizeH="0" baseline="0" noProof="0" dirty="0" err="1">
                <a:ln>
                  <a:noFill/>
                </a:ln>
                <a:solidFill>
                  <a:srgbClr val="3A4C9E"/>
                </a:solidFill>
                <a:effectLst/>
                <a:uLnTx/>
                <a:uFillTx/>
                <a:latin typeface="Calibri Light"/>
                <a:cs typeface="Arial"/>
              </a:rPr>
              <a:t>achten</a:t>
            </a:r>
            <a:endParaRPr kumimoji="0" lang="en-US" sz="2600" b="1" i="0" u="none" strike="noStrike" kern="0" cap="none" spc="0" normalizeH="0" baseline="0" noProof="0" dirty="0">
              <a:ln>
                <a:noFill/>
              </a:ln>
              <a:solidFill>
                <a:srgbClr val="3A4C9E"/>
              </a:solidFill>
              <a:effectLst/>
              <a:uLnTx/>
              <a:uFillTx/>
              <a:latin typeface="Calibri Light"/>
              <a:cs typeface="Arial"/>
            </a:endParaRPr>
          </a:p>
          <a:p>
            <a:pPr marL="342900" marR="0" lvl="0" indent="-342900" algn="l" defTabSz="914400" eaLnBrk="1" fontAlgn="auto" latinLnBrk="0" hangingPunct="1">
              <a:spcBef>
                <a:spcPts val="600"/>
              </a:spcBef>
              <a:spcAft>
                <a:spcPts val="0"/>
              </a:spcAft>
              <a:buClr>
                <a:srgbClr val="3A4C9E"/>
              </a:buClr>
              <a:buSzTx/>
              <a:buFont typeface="Arial" panose="020B0604020202020204" pitchFamily="34" charset="0"/>
              <a:buChar char="•"/>
              <a:tabLst/>
              <a:defRPr/>
            </a:pPr>
            <a:r>
              <a:rPr kumimoji="0" lang="en-US" sz="2000" b="0" i="0" u="none" strike="noStrike" kern="0" cap="none" spc="0" normalizeH="0" baseline="0" noProof="0" dirty="0" err="1">
                <a:ln>
                  <a:noFill/>
                </a:ln>
                <a:solidFill>
                  <a:prstClr val="black">
                    <a:lumMod val="95000"/>
                    <a:lumOff val="5000"/>
                  </a:prstClr>
                </a:solidFill>
                <a:effectLst/>
                <a:uLnTx/>
                <a:uFillTx/>
                <a:latin typeface="Calibri Light"/>
                <a:cs typeface="Arial"/>
              </a:rPr>
              <a:t>kühle</a:t>
            </a:r>
            <a:r>
              <a:rPr kumimoji="0" lang="en-US" sz="2000" b="0" i="0" u="none" strike="noStrike" kern="0" cap="none" spc="0" normalizeH="0" baseline="0" noProof="0" dirty="0">
                <a:ln>
                  <a:noFill/>
                </a:ln>
                <a:solidFill>
                  <a:prstClr val="black">
                    <a:lumMod val="95000"/>
                    <a:lumOff val="5000"/>
                  </a:prstClr>
                </a:solidFill>
                <a:effectLst/>
                <a:uLnTx/>
                <a:uFillTx/>
                <a:latin typeface="Calibri Light"/>
                <a:cs typeface="Arial"/>
              </a:rPr>
              <a:t> </a:t>
            </a:r>
            <a:r>
              <a:rPr kumimoji="0" lang="en-US" sz="2000" b="0" i="0" u="none" strike="noStrike" kern="0" cap="none" spc="0" normalizeH="0" baseline="0" noProof="0" dirty="0" err="1">
                <a:ln>
                  <a:noFill/>
                </a:ln>
                <a:solidFill>
                  <a:prstClr val="black">
                    <a:lumMod val="95000"/>
                    <a:lumOff val="5000"/>
                  </a:prstClr>
                </a:solidFill>
                <a:effectLst/>
                <a:uLnTx/>
                <a:uFillTx/>
                <a:latin typeface="Calibri Light"/>
                <a:cs typeface="Arial"/>
              </a:rPr>
              <a:t>Getränke</a:t>
            </a:r>
            <a:r>
              <a:rPr kumimoji="0" lang="en-US" sz="2000" b="0" i="0" u="none" strike="noStrike" kern="0" cap="none" spc="0" normalizeH="0" baseline="0" noProof="0" dirty="0">
                <a:ln>
                  <a:noFill/>
                </a:ln>
                <a:solidFill>
                  <a:prstClr val="black">
                    <a:lumMod val="95000"/>
                    <a:lumOff val="5000"/>
                  </a:prstClr>
                </a:solidFill>
                <a:effectLst/>
                <a:uLnTx/>
                <a:uFillTx/>
                <a:latin typeface="Calibri Light"/>
                <a:cs typeface="Arial"/>
              </a:rPr>
              <a:t> </a:t>
            </a:r>
            <a:r>
              <a:rPr kumimoji="0" lang="en-US" sz="2000" b="0" i="0" u="none" strike="noStrike" kern="0" cap="none" spc="0" normalizeH="0" baseline="0" noProof="0" dirty="0" err="1">
                <a:ln>
                  <a:noFill/>
                </a:ln>
                <a:solidFill>
                  <a:prstClr val="black">
                    <a:lumMod val="95000"/>
                    <a:lumOff val="5000"/>
                  </a:prstClr>
                </a:solidFill>
                <a:effectLst/>
                <a:uLnTx/>
                <a:uFillTx/>
                <a:latin typeface="Calibri Light"/>
                <a:cs typeface="Arial"/>
              </a:rPr>
              <a:t>vor</a:t>
            </a:r>
            <a:r>
              <a:rPr kumimoji="0" lang="en-US" sz="2000" b="0" i="0" u="none" strike="noStrike" kern="0" cap="none" spc="0" normalizeH="0" baseline="0" noProof="0" dirty="0">
                <a:ln>
                  <a:noFill/>
                </a:ln>
                <a:solidFill>
                  <a:prstClr val="black">
                    <a:lumMod val="95000"/>
                    <a:lumOff val="5000"/>
                  </a:prstClr>
                </a:solidFill>
                <a:effectLst/>
                <a:uLnTx/>
                <a:uFillTx/>
                <a:latin typeface="Calibri Light"/>
                <a:cs typeface="Arial"/>
              </a:rPr>
              <a:t> </a:t>
            </a:r>
            <a:r>
              <a:rPr kumimoji="0" lang="en-US" sz="2000" b="0" i="0" u="none" strike="noStrike" kern="0" cap="none" spc="0" normalizeH="0" baseline="0" noProof="0" dirty="0" err="1">
                <a:ln>
                  <a:noFill/>
                </a:ln>
                <a:solidFill>
                  <a:prstClr val="black">
                    <a:lumMod val="95000"/>
                    <a:lumOff val="5000"/>
                  </a:prstClr>
                </a:solidFill>
                <a:effectLst/>
                <a:uLnTx/>
                <a:uFillTx/>
                <a:latin typeface="Calibri Light"/>
                <a:cs typeface="Arial"/>
              </a:rPr>
              <a:t>Anlegen</a:t>
            </a:r>
            <a:r>
              <a:rPr kumimoji="0" lang="en-US" sz="2000" b="0" i="0" u="none" strike="noStrike" kern="0" cap="none" spc="0" normalizeH="0" baseline="0" noProof="0" dirty="0">
                <a:ln>
                  <a:noFill/>
                </a:ln>
                <a:solidFill>
                  <a:prstClr val="black">
                    <a:lumMod val="95000"/>
                    <a:lumOff val="5000"/>
                  </a:prstClr>
                </a:solidFill>
                <a:effectLst/>
                <a:uLnTx/>
                <a:uFillTx/>
                <a:latin typeface="Calibri Light"/>
                <a:cs typeface="Arial"/>
              </a:rPr>
              <a:t> der </a:t>
            </a:r>
            <a:r>
              <a:rPr kumimoji="0" lang="en-US" sz="2000" b="0" i="0" u="none" strike="noStrike" kern="0" cap="none" spc="0" normalizeH="0" baseline="0" noProof="0" dirty="0" err="1">
                <a:ln>
                  <a:noFill/>
                </a:ln>
                <a:solidFill>
                  <a:prstClr val="black">
                    <a:lumMod val="95000"/>
                    <a:lumOff val="5000"/>
                  </a:prstClr>
                </a:solidFill>
                <a:effectLst/>
                <a:uLnTx/>
                <a:uFillTx/>
                <a:latin typeface="Calibri Light"/>
                <a:cs typeface="Arial"/>
              </a:rPr>
              <a:t>Schutzausrüstung</a:t>
            </a:r>
            <a:r>
              <a:rPr kumimoji="0" lang="en-US" sz="2000" b="0" i="0" u="none" strike="noStrike" kern="0" cap="none" spc="0" normalizeH="0" baseline="0" noProof="0" dirty="0">
                <a:ln>
                  <a:noFill/>
                </a:ln>
                <a:solidFill>
                  <a:prstClr val="black">
                    <a:lumMod val="95000"/>
                    <a:lumOff val="5000"/>
                  </a:prstClr>
                </a:solidFill>
                <a:effectLst/>
                <a:uLnTx/>
                <a:uFillTx/>
                <a:latin typeface="Calibri Light"/>
                <a:cs typeface="Arial"/>
              </a:rPr>
              <a:t> </a:t>
            </a:r>
            <a:r>
              <a:rPr kumimoji="0" lang="en-US" sz="2000" b="0" i="0" u="none" strike="noStrike" kern="0" cap="none" spc="0" normalizeH="0" baseline="0" noProof="0" dirty="0" err="1">
                <a:ln>
                  <a:noFill/>
                </a:ln>
                <a:solidFill>
                  <a:prstClr val="black">
                    <a:lumMod val="95000"/>
                    <a:lumOff val="5000"/>
                  </a:prstClr>
                </a:solidFill>
                <a:effectLst/>
                <a:uLnTx/>
                <a:uFillTx/>
                <a:latin typeface="Calibri Light"/>
                <a:cs typeface="Arial"/>
              </a:rPr>
              <a:t>trinken</a:t>
            </a:r>
            <a:endParaRPr kumimoji="0" lang="en-US" sz="2000" b="0" i="0" u="none" strike="noStrike" kern="0" cap="none" spc="0" normalizeH="0" baseline="0" noProof="0" dirty="0">
              <a:ln>
                <a:noFill/>
              </a:ln>
              <a:solidFill>
                <a:prstClr val="black">
                  <a:lumMod val="95000"/>
                  <a:lumOff val="5000"/>
                </a:prstClr>
              </a:solidFill>
              <a:effectLst/>
              <a:uLnTx/>
              <a:uFillTx/>
              <a:latin typeface="Calibri Light"/>
              <a:cs typeface="Arial"/>
            </a:endParaRPr>
          </a:p>
          <a:p>
            <a:pPr marL="342900" marR="0" lvl="0" indent="-342900" algn="l" defTabSz="914400" eaLnBrk="1" fontAlgn="auto" latinLnBrk="0" hangingPunct="1">
              <a:spcBef>
                <a:spcPts val="600"/>
              </a:spcBef>
              <a:spcAft>
                <a:spcPts val="0"/>
              </a:spcAft>
              <a:buClr>
                <a:srgbClr val="3A4C9E"/>
              </a:buClr>
              <a:buSzTx/>
              <a:buFont typeface="Arial" panose="020B0604020202020204" pitchFamily="34" charset="0"/>
              <a:buChar char="•"/>
              <a:tabLst/>
              <a:defRPr/>
            </a:pPr>
            <a:r>
              <a:rPr lang="en-US" sz="2000" dirty="0">
                <a:solidFill>
                  <a:prstClr val="black">
                    <a:lumMod val="95000"/>
                    <a:lumOff val="5000"/>
                  </a:prstClr>
                </a:solidFill>
                <a:latin typeface="Calibri Light"/>
                <a:cs typeface="Arial"/>
              </a:rPr>
              <a:t>w</a:t>
            </a:r>
            <a:r>
              <a:rPr kumimoji="0" lang="en-US" sz="2000" b="0" i="0" u="none" strike="noStrike" kern="0" cap="none" spc="0" normalizeH="0" baseline="0" noProof="0" dirty="0" err="1">
                <a:ln>
                  <a:noFill/>
                </a:ln>
                <a:solidFill>
                  <a:prstClr val="black">
                    <a:lumMod val="95000"/>
                    <a:lumOff val="5000"/>
                  </a:prstClr>
                </a:solidFill>
                <a:effectLst/>
                <a:uLnTx/>
                <a:uFillTx/>
                <a:latin typeface="Calibri Light"/>
                <a:cs typeface="Arial"/>
              </a:rPr>
              <a:t>enn</a:t>
            </a:r>
            <a:r>
              <a:rPr kumimoji="0" lang="en-US" sz="2000" b="0" i="0" u="none" strike="noStrike" kern="0" cap="none" spc="0" normalizeH="0" baseline="0" noProof="0" dirty="0">
                <a:ln>
                  <a:noFill/>
                </a:ln>
                <a:solidFill>
                  <a:prstClr val="black">
                    <a:lumMod val="95000"/>
                    <a:lumOff val="5000"/>
                  </a:prstClr>
                </a:solidFill>
                <a:effectLst/>
                <a:uLnTx/>
                <a:uFillTx/>
                <a:latin typeface="Calibri Light"/>
                <a:cs typeface="Arial"/>
              </a:rPr>
              <a:t> </a:t>
            </a:r>
            <a:r>
              <a:rPr kumimoji="0" lang="en-US" sz="2000" b="0" i="0" u="none" strike="noStrike" kern="0" cap="none" spc="0" normalizeH="0" baseline="0" noProof="0" dirty="0" err="1">
                <a:ln>
                  <a:noFill/>
                </a:ln>
                <a:solidFill>
                  <a:prstClr val="black">
                    <a:lumMod val="95000"/>
                    <a:lumOff val="5000"/>
                  </a:prstClr>
                </a:solidFill>
                <a:effectLst/>
                <a:uLnTx/>
                <a:uFillTx/>
                <a:latin typeface="Calibri Light"/>
                <a:cs typeface="Arial"/>
              </a:rPr>
              <a:t>möglich</a:t>
            </a:r>
            <a:r>
              <a:rPr kumimoji="0" lang="en-US" sz="2000" b="0" i="0" u="none" strike="noStrike" kern="0" cap="none" spc="0" normalizeH="0" baseline="0" noProof="0" dirty="0">
                <a:ln>
                  <a:noFill/>
                </a:ln>
                <a:solidFill>
                  <a:prstClr val="black">
                    <a:lumMod val="95000"/>
                    <a:lumOff val="5000"/>
                  </a:prstClr>
                </a:solidFill>
                <a:effectLst/>
                <a:uLnTx/>
                <a:uFillTx/>
                <a:latin typeface="Calibri Light"/>
                <a:cs typeface="Arial"/>
              </a:rPr>
              <a:t> </a:t>
            </a:r>
            <a:r>
              <a:rPr kumimoji="0" lang="en-US" sz="2000" b="0" i="0" u="none" strike="noStrike" kern="0" cap="none" spc="0" normalizeH="0" baseline="0" noProof="0" dirty="0" err="1">
                <a:ln>
                  <a:noFill/>
                </a:ln>
                <a:solidFill>
                  <a:prstClr val="black">
                    <a:lumMod val="95000"/>
                    <a:lumOff val="5000"/>
                  </a:prstClr>
                </a:solidFill>
                <a:effectLst/>
                <a:uLnTx/>
                <a:uFillTx/>
                <a:latin typeface="Calibri Light"/>
                <a:cs typeface="Arial"/>
              </a:rPr>
              <a:t>Kühlwesten</a:t>
            </a:r>
            <a:r>
              <a:rPr kumimoji="0" lang="en-US" sz="2000" b="0" i="0" u="none" strike="noStrike" kern="0" cap="none" spc="0" normalizeH="0" baseline="0" noProof="0" dirty="0">
                <a:ln>
                  <a:noFill/>
                </a:ln>
                <a:solidFill>
                  <a:prstClr val="black">
                    <a:lumMod val="95000"/>
                    <a:lumOff val="5000"/>
                  </a:prstClr>
                </a:solidFill>
                <a:effectLst/>
                <a:uLnTx/>
                <a:uFillTx/>
                <a:latin typeface="Calibri Light"/>
                <a:cs typeface="Arial"/>
              </a:rPr>
              <a:t> </a:t>
            </a:r>
            <a:r>
              <a:rPr kumimoji="0" lang="en-US" sz="2000" b="0" i="0" u="none" strike="noStrike" kern="0" cap="none" spc="0" normalizeH="0" baseline="0" noProof="0" dirty="0" err="1">
                <a:ln>
                  <a:noFill/>
                </a:ln>
                <a:solidFill>
                  <a:prstClr val="black">
                    <a:lumMod val="95000"/>
                    <a:lumOff val="5000"/>
                  </a:prstClr>
                </a:solidFill>
                <a:effectLst/>
                <a:uLnTx/>
                <a:uFillTx/>
                <a:latin typeface="Calibri Light"/>
                <a:cs typeface="Arial"/>
              </a:rPr>
              <a:t>tragen</a:t>
            </a:r>
            <a:endParaRPr kumimoji="0" lang="en-US" sz="2000" b="0" i="0" u="none" strike="noStrike" kern="0" cap="none" spc="0" normalizeH="0" baseline="0" noProof="0" dirty="0">
              <a:ln>
                <a:noFill/>
              </a:ln>
              <a:solidFill>
                <a:prstClr val="black">
                  <a:lumMod val="95000"/>
                  <a:lumOff val="5000"/>
                </a:prstClr>
              </a:solidFill>
              <a:effectLst/>
              <a:uLnTx/>
              <a:uFillTx/>
              <a:latin typeface="Calibri Light"/>
              <a:cs typeface="Arial"/>
            </a:endParaRPr>
          </a:p>
          <a:p>
            <a:pPr algn="ctr"/>
            <a:endParaRPr lang="de-DE" dirty="0"/>
          </a:p>
        </p:txBody>
      </p:sp>
      <p:sp>
        <p:nvSpPr>
          <p:cNvPr id="27" name="Rechteck: abgerundete Ecken 26">
            <a:extLst>
              <a:ext uri="{FF2B5EF4-FFF2-40B4-BE49-F238E27FC236}">
                <a16:creationId xmlns:a16="http://schemas.microsoft.com/office/drawing/2014/main" id="{AF717B6E-97EC-4061-B4A9-95AC380EFB14}"/>
              </a:ext>
            </a:extLst>
          </p:cNvPr>
          <p:cNvSpPr/>
          <p:nvPr/>
        </p:nvSpPr>
        <p:spPr bwMode="auto">
          <a:xfrm>
            <a:off x="1639625" y="4013937"/>
            <a:ext cx="4279686" cy="1791123"/>
          </a:xfrm>
          <a:prstGeom prst="roundRect">
            <a:avLst/>
          </a:prstGeom>
          <a:solidFill>
            <a:srgbClr val="BDEDF1">
              <a:alpha val="32941"/>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914400" eaLnBrk="1" fontAlgn="auto" latinLnBrk="0" hangingPunct="1">
              <a:lnSpc>
                <a:spcPct val="100000"/>
              </a:lnSpc>
              <a:spcBef>
                <a:spcPts val="600"/>
              </a:spcBef>
              <a:spcAft>
                <a:spcPts val="0"/>
              </a:spcAft>
              <a:buClrTx/>
              <a:buSzTx/>
              <a:buFont typeface="Arial"/>
              <a:buNone/>
              <a:tabLst/>
              <a:defRPr/>
            </a:pPr>
            <a:r>
              <a:rPr kumimoji="0" lang="en-US" sz="2600" b="1" i="0" u="none" strike="noStrike" kern="0" cap="none" spc="0" normalizeH="0" baseline="0" noProof="0" dirty="0" err="1">
                <a:ln>
                  <a:noFill/>
                </a:ln>
                <a:solidFill>
                  <a:srgbClr val="3A4C9E"/>
                </a:solidFill>
                <a:effectLst/>
                <a:uLnTx/>
                <a:uFillTx/>
                <a:latin typeface="Calibri Light"/>
                <a:cs typeface="Arial"/>
              </a:rPr>
              <a:t>Passend</a:t>
            </a:r>
            <a:r>
              <a:rPr kumimoji="0" lang="en-US" sz="2600" b="1" i="0" u="none" strike="noStrike" kern="0" cap="none" spc="0" normalizeH="0" baseline="0" noProof="0" dirty="0">
                <a:ln>
                  <a:noFill/>
                </a:ln>
                <a:solidFill>
                  <a:srgbClr val="3A4C9E"/>
                </a:solidFill>
                <a:effectLst/>
                <a:uLnTx/>
                <a:uFillTx/>
                <a:latin typeface="Calibri Light"/>
                <a:cs typeface="Arial"/>
              </a:rPr>
              <a:t> </a:t>
            </a:r>
            <a:r>
              <a:rPr kumimoji="0" lang="en-US" sz="2600" b="1" i="0" u="none" strike="noStrike" kern="0" cap="none" spc="0" normalizeH="0" baseline="0" noProof="0" dirty="0" err="1">
                <a:ln>
                  <a:noFill/>
                </a:ln>
                <a:solidFill>
                  <a:srgbClr val="3A4C9E"/>
                </a:solidFill>
                <a:effectLst/>
                <a:uLnTx/>
                <a:uFillTx/>
                <a:latin typeface="Calibri Light"/>
                <a:cs typeface="Arial"/>
              </a:rPr>
              <a:t>kleiden</a:t>
            </a:r>
            <a:endParaRPr kumimoji="0" lang="en-US" sz="2600" b="1" i="0" u="none" strike="noStrike" kern="0" cap="none" spc="0" normalizeH="0" baseline="0" noProof="0" dirty="0">
              <a:ln>
                <a:noFill/>
              </a:ln>
              <a:solidFill>
                <a:srgbClr val="3A4C9E"/>
              </a:solidFill>
              <a:effectLst/>
              <a:uLnTx/>
              <a:uFillTx/>
              <a:latin typeface="Calibri Light"/>
              <a:cs typeface="Arial"/>
            </a:endParaRPr>
          </a:p>
          <a:p>
            <a:pPr marL="342900" marR="0" lvl="0" indent="-342900" algn="l" defTabSz="914400" eaLnBrk="1" fontAlgn="auto" latinLnBrk="0" hangingPunct="1">
              <a:lnSpc>
                <a:spcPct val="100000"/>
              </a:lnSpc>
              <a:spcBef>
                <a:spcPts val="600"/>
              </a:spcBef>
              <a:spcAft>
                <a:spcPts val="0"/>
              </a:spcAft>
              <a:buClr>
                <a:srgbClr val="3A4C9E"/>
              </a:buClr>
              <a:buSzTx/>
              <a:buFont typeface="Arial" panose="020B0604020202020204" pitchFamily="34" charset="0"/>
              <a:buChar char="•"/>
              <a:tabLst/>
              <a:defRPr/>
            </a:pPr>
            <a:r>
              <a:rPr lang="en-US" sz="2000" dirty="0">
                <a:solidFill>
                  <a:prstClr val="black">
                    <a:lumMod val="95000"/>
                    <a:lumOff val="5000"/>
                  </a:prstClr>
                </a:solidFill>
                <a:latin typeface="Calibri Light"/>
                <a:cs typeface="Arial"/>
              </a:rPr>
              <a:t>m</a:t>
            </a:r>
            <a:r>
              <a:rPr kumimoji="0" lang="en-US" sz="2000" b="0" i="0" u="none" strike="noStrike" kern="0" cap="none" spc="0" normalizeH="0" baseline="0" noProof="0" dirty="0" err="1">
                <a:ln>
                  <a:noFill/>
                </a:ln>
                <a:solidFill>
                  <a:prstClr val="black">
                    <a:lumMod val="95000"/>
                    <a:lumOff val="5000"/>
                  </a:prstClr>
                </a:solidFill>
                <a:effectLst/>
                <a:uLnTx/>
                <a:uFillTx/>
                <a:latin typeface="Calibri Light"/>
                <a:cs typeface="Arial"/>
              </a:rPr>
              <a:t>öglichst</a:t>
            </a:r>
            <a:r>
              <a:rPr kumimoji="0" lang="en-US" sz="2000" b="0" i="0" u="none" strike="noStrike" kern="0" cap="none" spc="0" normalizeH="0" baseline="0" noProof="0" dirty="0">
                <a:ln>
                  <a:noFill/>
                </a:ln>
                <a:solidFill>
                  <a:prstClr val="black">
                    <a:lumMod val="95000"/>
                    <a:lumOff val="5000"/>
                  </a:prstClr>
                </a:solidFill>
                <a:effectLst/>
                <a:uLnTx/>
                <a:uFillTx/>
                <a:latin typeface="Calibri Light"/>
                <a:cs typeface="Arial"/>
              </a:rPr>
              <a:t> </a:t>
            </a:r>
            <a:r>
              <a:rPr kumimoji="0" lang="en-US" sz="2000" b="0" i="0" u="none" strike="noStrike" kern="0" cap="none" spc="0" normalizeH="0" baseline="0" noProof="0" dirty="0" err="1">
                <a:ln>
                  <a:noFill/>
                </a:ln>
                <a:solidFill>
                  <a:prstClr val="black">
                    <a:lumMod val="95000"/>
                    <a:lumOff val="5000"/>
                  </a:prstClr>
                </a:solidFill>
                <a:effectLst/>
                <a:uLnTx/>
                <a:uFillTx/>
                <a:latin typeface="Calibri Light"/>
                <a:cs typeface="Arial"/>
              </a:rPr>
              <a:t>wenige</a:t>
            </a:r>
            <a:r>
              <a:rPr kumimoji="0" lang="en-US" sz="2000" b="0" i="0" u="none" strike="noStrike" kern="0" cap="none" spc="0" normalizeH="0" baseline="0" noProof="0" dirty="0">
                <a:ln>
                  <a:noFill/>
                </a:ln>
                <a:solidFill>
                  <a:prstClr val="black">
                    <a:lumMod val="95000"/>
                    <a:lumOff val="5000"/>
                  </a:prstClr>
                </a:solidFill>
                <a:effectLst/>
                <a:uLnTx/>
                <a:uFillTx/>
                <a:latin typeface="Calibri Light"/>
                <a:cs typeface="Arial"/>
              </a:rPr>
              <a:t> </a:t>
            </a:r>
            <a:r>
              <a:rPr kumimoji="0" lang="en-US" sz="2000" b="0" i="0" u="none" strike="noStrike" kern="0" cap="none" spc="0" normalizeH="0" baseline="0" noProof="0" dirty="0" err="1">
                <a:ln>
                  <a:noFill/>
                </a:ln>
                <a:solidFill>
                  <a:prstClr val="black">
                    <a:lumMod val="95000"/>
                    <a:lumOff val="5000"/>
                  </a:prstClr>
                </a:solidFill>
                <a:effectLst/>
                <a:uLnTx/>
                <a:uFillTx/>
                <a:latin typeface="Calibri Light"/>
                <a:cs typeface="Arial"/>
              </a:rPr>
              <a:t>Kleidungsschichten</a:t>
            </a:r>
            <a:r>
              <a:rPr kumimoji="0" lang="en-US" sz="2000" b="0" i="0" u="none" strike="noStrike" kern="0" cap="none" spc="0" normalizeH="0" baseline="0" noProof="0" dirty="0">
                <a:ln>
                  <a:noFill/>
                </a:ln>
                <a:solidFill>
                  <a:prstClr val="black">
                    <a:lumMod val="95000"/>
                    <a:lumOff val="5000"/>
                  </a:prstClr>
                </a:solidFill>
                <a:effectLst/>
                <a:uLnTx/>
                <a:uFillTx/>
                <a:latin typeface="Calibri Light"/>
                <a:cs typeface="Arial"/>
              </a:rPr>
              <a:t> </a:t>
            </a:r>
            <a:r>
              <a:rPr kumimoji="0" lang="en-US" sz="2000" b="0" i="0" u="none" strike="noStrike" kern="0" cap="none" spc="0" normalizeH="0" baseline="0" noProof="0" dirty="0" err="1">
                <a:ln>
                  <a:noFill/>
                </a:ln>
                <a:solidFill>
                  <a:prstClr val="black">
                    <a:lumMod val="95000"/>
                    <a:lumOff val="5000"/>
                  </a:prstClr>
                </a:solidFill>
                <a:effectLst/>
                <a:uLnTx/>
                <a:uFillTx/>
                <a:latin typeface="Calibri Light"/>
                <a:cs typeface="Arial"/>
              </a:rPr>
              <a:t>tragen</a:t>
            </a:r>
            <a:endParaRPr kumimoji="0" lang="en-US" sz="2000" b="0" i="0" u="none" strike="noStrike" kern="0" cap="none" spc="0" normalizeH="0" baseline="0" noProof="0" dirty="0">
              <a:ln>
                <a:noFill/>
              </a:ln>
              <a:solidFill>
                <a:prstClr val="black">
                  <a:lumMod val="95000"/>
                  <a:lumOff val="5000"/>
                </a:prstClr>
              </a:solidFill>
              <a:effectLst/>
              <a:uLnTx/>
              <a:uFillTx/>
              <a:latin typeface="Calibri Light"/>
              <a:cs typeface="Arial"/>
            </a:endParaRPr>
          </a:p>
          <a:p>
            <a:pPr marL="342900" marR="0" lvl="0" indent="-342900" algn="l" defTabSz="914400" eaLnBrk="1" fontAlgn="auto" latinLnBrk="0" hangingPunct="1">
              <a:lnSpc>
                <a:spcPct val="100000"/>
              </a:lnSpc>
              <a:spcBef>
                <a:spcPts val="600"/>
              </a:spcBef>
              <a:spcAft>
                <a:spcPts val="0"/>
              </a:spcAft>
              <a:buClr>
                <a:srgbClr val="3A4C9E"/>
              </a:buClr>
              <a:buSzTx/>
              <a:buFont typeface="Arial" panose="020B0604020202020204" pitchFamily="34" charset="0"/>
              <a:buChar char="•"/>
              <a:tabLst/>
              <a:defRPr/>
            </a:pPr>
            <a:r>
              <a:rPr kumimoji="0" lang="en-US" sz="2000" b="0" i="0" u="none" strike="noStrike" kern="0" cap="none" spc="0" normalizeH="0" baseline="0" noProof="0" dirty="0" err="1">
                <a:ln>
                  <a:noFill/>
                </a:ln>
                <a:solidFill>
                  <a:prstClr val="black">
                    <a:lumMod val="95000"/>
                    <a:lumOff val="5000"/>
                  </a:prstClr>
                </a:solidFill>
                <a:effectLst/>
                <a:uLnTx/>
                <a:uFillTx/>
                <a:latin typeface="Calibri Light"/>
                <a:cs typeface="Arial"/>
              </a:rPr>
              <a:t>Gewicht</a:t>
            </a:r>
            <a:r>
              <a:rPr kumimoji="0" lang="en-US" sz="2000" b="0" i="0" u="none" strike="noStrike" kern="0" cap="none" spc="0" normalizeH="0" baseline="0" noProof="0" dirty="0">
                <a:ln>
                  <a:noFill/>
                </a:ln>
                <a:solidFill>
                  <a:prstClr val="black">
                    <a:lumMod val="95000"/>
                    <a:lumOff val="5000"/>
                  </a:prstClr>
                </a:solidFill>
                <a:effectLst/>
                <a:uLnTx/>
                <a:uFillTx/>
                <a:latin typeface="Calibri Light"/>
                <a:cs typeface="Arial"/>
              </a:rPr>
              <a:t> der </a:t>
            </a:r>
            <a:r>
              <a:rPr kumimoji="0" lang="en-US" sz="2000" b="0" i="0" u="none" strike="noStrike" kern="0" cap="none" spc="0" normalizeH="0" baseline="0" noProof="0" dirty="0" err="1">
                <a:ln>
                  <a:noFill/>
                </a:ln>
                <a:solidFill>
                  <a:prstClr val="black">
                    <a:lumMod val="95000"/>
                    <a:lumOff val="5000"/>
                  </a:prstClr>
                </a:solidFill>
                <a:effectLst/>
                <a:uLnTx/>
                <a:uFillTx/>
                <a:latin typeface="Calibri Light"/>
                <a:cs typeface="Arial"/>
              </a:rPr>
              <a:t>Ausrüstung</a:t>
            </a:r>
            <a:r>
              <a:rPr kumimoji="0" lang="en-US" sz="2000" b="0" i="0" u="none" strike="noStrike" kern="0" cap="none" spc="0" normalizeH="0" baseline="0" noProof="0" dirty="0">
                <a:ln>
                  <a:noFill/>
                </a:ln>
                <a:solidFill>
                  <a:prstClr val="black">
                    <a:lumMod val="95000"/>
                    <a:lumOff val="5000"/>
                  </a:prstClr>
                </a:solidFill>
                <a:effectLst/>
                <a:uLnTx/>
                <a:uFillTx/>
                <a:latin typeface="Calibri Light"/>
                <a:cs typeface="Arial"/>
              </a:rPr>
              <a:t> </a:t>
            </a:r>
            <a:r>
              <a:rPr kumimoji="0" lang="en-US" sz="2000" b="0" i="0" u="none" strike="noStrike" kern="0" cap="none" spc="0" normalizeH="0" baseline="0" noProof="0" dirty="0" err="1">
                <a:ln>
                  <a:noFill/>
                </a:ln>
                <a:solidFill>
                  <a:prstClr val="black">
                    <a:lumMod val="95000"/>
                    <a:lumOff val="5000"/>
                  </a:prstClr>
                </a:solidFill>
                <a:effectLst/>
                <a:uLnTx/>
                <a:uFillTx/>
                <a:latin typeface="Calibri Light"/>
                <a:cs typeface="Arial"/>
              </a:rPr>
              <a:t>verringern</a:t>
            </a:r>
            <a:endParaRPr kumimoji="0" lang="en-US" sz="1800" b="0" i="0" u="none" strike="noStrike" kern="0" cap="none" spc="0" normalizeH="0" baseline="0" noProof="0" dirty="0">
              <a:ln>
                <a:noFill/>
              </a:ln>
              <a:solidFill>
                <a:prstClr val="black">
                  <a:lumMod val="95000"/>
                  <a:lumOff val="5000"/>
                </a:prstClr>
              </a:solidFill>
              <a:effectLst/>
              <a:uLnTx/>
              <a:uFillTx/>
              <a:latin typeface="Calibri Light"/>
              <a:cs typeface="Arial"/>
            </a:endParaRPr>
          </a:p>
          <a:p>
            <a:pPr algn="ctr"/>
            <a:endParaRPr lang="de-DE" dirty="0"/>
          </a:p>
        </p:txBody>
      </p:sp>
      <p:sp>
        <p:nvSpPr>
          <p:cNvPr id="25" name="Rechteck: abgerundete Ecken 24">
            <a:extLst>
              <a:ext uri="{FF2B5EF4-FFF2-40B4-BE49-F238E27FC236}">
                <a16:creationId xmlns:a16="http://schemas.microsoft.com/office/drawing/2014/main" id="{C6DDE0C5-A48D-4200-9240-BA885BB0AA02}"/>
              </a:ext>
            </a:extLst>
          </p:cNvPr>
          <p:cNvSpPr/>
          <p:nvPr/>
        </p:nvSpPr>
        <p:spPr bwMode="auto">
          <a:xfrm>
            <a:off x="6943521" y="1859627"/>
            <a:ext cx="4280400" cy="1569372"/>
          </a:xfrm>
          <a:prstGeom prst="roundRect">
            <a:avLst/>
          </a:prstGeom>
          <a:solidFill>
            <a:srgbClr val="BDEDF1">
              <a:alpha val="33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914400" eaLnBrk="1" fontAlgn="auto" latinLnBrk="0" hangingPunct="1">
              <a:spcBef>
                <a:spcPts val="600"/>
              </a:spcBef>
              <a:spcAft>
                <a:spcPts val="0"/>
              </a:spcAft>
              <a:buClrTx/>
              <a:buSzTx/>
              <a:buFont typeface="Arial"/>
              <a:buNone/>
              <a:tabLst/>
              <a:defRPr/>
            </a:pPr>
            <a:r>
              <a:rPr kumimoji="0" lang="de-DE" sz="2600" b="1" i="0" u="none" strike="noStrike" kern="0" cap="none" spc="0" normalizeH="0" baseline="0" noProof="0" dirty="0">
                <a:ln>
                  <a:noFill/>
                </a:ln>
                <a:solidFill>
                  <a:srgbClr val="3A4C9E"/>
                </a:solidFill>
                <a:effectLst/>
                <a:uLnTx/>
                <a:uFillTx/>
                <a:latin typeface="Calibri Light"/>
                <a:cs typeface="Arial"/>
              </a:rPr>
              <a:t>Vorausschauend arbeiten</a:t>
            </a:r>
          </a:p>
          <a:p>
            <a:pPr marL="342900" marR="0" lvl="0" indent="-342900" algn="l" defTabSz="914400" eaLnBrk="1" fontAlgn="auto" latinLnBrk="0" hangingPunct="1">
              <a:spcBef>
                <a:spcPts val="600"/>
              </a:spcBef>
              <a:spcAft>
                <a:spcPts val="0"/>
              </a:spcAft>
              <a:buClr>
                <a:srgbClr val="3A4C9E"/>
              </a:buClr>
              <a:buSzTx/>
              <a:buFont typeface="Arial" panose="020B0604020202020204" pitchFamily="34" charset="0"/>
              <a:buChar char="•"/>
              <a:tabLst/>
              <a:defRPr/>
            </a:pPr>
            <a:r>
              <a:rPr kumimoji="0" lang="de-DE" sz="2000" b="0" i="0" u="none" strike="noStrike" kern="0" cap="none" spc="0" normalizeH="0" baseline="0" noProof="0" dirty="0">
                <a:ln>
                  <a:noFill/>
                </a:ln>
                <a:solidFill>
                  <a:prstClr val="black">
                    <a:lumMod val="95000"/>
                    <a:lumOff val="5000"/>
                  </a:prstClr>
                </a:solidFill>
                <a:effectLst/>
                <a:uLnTx/>
                <a:uFillTx/>
                <a:latin typeface="Calibri Light"/>
                <a:cs typeface="Arial"/>
              </a:rPr>
              <a:t>Wege planen</a:t>
            </a:r>
          </a:p>
          <a:p>
            <a:pPr marL="342900" marR="0" lvl="0" indent="-342900" algn="l" defTabSz="914400" eaLnBrk="1" fontAlgn="auto" latinLnBrk="0" hangingPunct="1">
              <a:spcBef>
                <a:spcPts val="600"/>
              </a:spcBef>
              <a:spcAft>
                <a:spcPts val="0"/>
              </a:spcAft>
              <a:buClr>
                <a:srgbClr val="3A4C9E"/>
              </a:buClr>
              <a:buSzTx/>
              <a:buFont typeface="Arial" panose="020B0604020202020204" pitchFamily="34" charset="0"/>
              <a:buChar char="•"/>
              <a:tabLst/>
              <a:defRPr/>
            </a:pPr>
            <a:r>
              <a:rPr kumimoji="0" lang="de-DE" sz="2000" b="0" i="0" u="none" strike="noStrike" kern="0" cap="none" spc="0" normalizeH="0" baseline="0" noProof="0" dirty="0">
                <a:ln>
                  <a:noFill/>
                </a:ln>
                <a:solidFill>
                  <a:prstClr val="black">
                    <a:lumMod val="95000"/>
                    <a:lumOff val="5000"/>
                  </a:prstClr>
                </a:solidFill>
                <a:effectLst/>
                <a:uLnTx/>
                <a:uFillTx/>
                <a:latin typeface="Calibri Light"/>
                <a:cs typeface="Arial"/>
              </a:rPr>
              <a:t>Tempo anpassen</a:t>
            </a:r>
          </a:p>
          <a:p>
            <a:pPr algn="ctr"/>
            <a:endParaRPr lang="de-DE" dirty="0"/>
          </a:p>
        </p:txBody>
      </p:sp>
      <p:sp>
        <p:nvSpPr>
          <p:cNvPr id="26" name="Rechteck: abgerundete Ecken 25">
            <a:extLst>
              <a:ext uri="{FF2B5EF4-FFF2-40B4-BE49-F238E27FC236}">
                <a16:creationId xmlns:a16="http://schemas.microsoft.com/office/drawing/2014/main" id="{87CC982D-175E-495D-AC80-80312CDEA920}"/>
              </a:ext>
            </a:extLst>
          </p:cNvPr>
          <p:cNvSpPr/>
          <p:nvPr/>
        </p:nvSpPr>
        <p:spPr bwMode="auto">
          <a:xfrm>
            <a:off x="6943521" y="3957412"/>
            <a:ext cx="4280400" cy="1723033"/>
          </a:xfrm>
          <a:prstGeom prst="roundRect">
            <a:avLst/>
          </a:prstGeom>
          <a:solidFill>
            <a:srgbClr val="BDEDF1">
              <a:alpha val="33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914400" eaLnBrk="1" fontAlgn="auto" latinLnBrk="0" hangingPunct="1">
              <a:lnSpc>
                <a:spcPct val="100000"/>
              </a:lnSpc>
              <a:spcBef>
                <a:spcPts val="600"/>
              </a:spcBef>
              <a:spcAft>
                <a:spcPts val="0"/>
              </a:spcAft>
              <a:buClrTx/>
              <a:buSzTx/>
              <a:buFontTx/>
              <a:buNone/>
              <a:tabLst/>
              <a:defRPr/>
            </a:pPr>
            <a:r>
              <a:rPr kumimoji="0" lang="en-US" sz="2600" b="1" i="0" u="none" strike="noStrike" kern="0" cap="none" spc="0" normalizeH="0" baseline="0" noProof="0" dirty="0" err="1">
                <a:ln>
                  <a:noFill/>
                </a:ln>
                <a:solidFill>
                  <a:srgbClr val="3A4C9E"/>
                </a:solidFill>
                <a:effectLst/>
                <a:uLnTx/>
                <a:uFillTx/>
                <a:latin typeface="Calibri Light"/>
                <a:cs typeface="Arial"/>
              </a:rPr>
              <a:t>Mit</a:t>
            </a:r>
            <a:r>
              <a:rPr kumimoji="0" lang="en-US" sz="2600" b="1" i="0" u="none" strike="noStrike" kern="0" cap="none" spc="0" normalizeH="0" baseline="0" noProof="0" dirty="0">
                <a:ln>
                  <a:noFill/>
                </a:ln>
                <a:solidFill>
                  <a:srgbClr val="3A4C9E"/>
                </a:solidFill>
                <a:effectLst/>
                <a:uLnTx/>
                <a:uFillTx/>
                <a:latin typeface="Calibri Light"/>
                <a:cs typeface="Arial"/>
              </a:rPr>
              <a:t> </a:t>
            </a:r>
            <a:r>
              <a:rPr kumimoji="0" lang="en-US" sz="2600" b="1" i="0" u="none" strike="noStrike" kern="0" cap="none" spc="0" normalizeH="0" baseline="0" noProof="0" dirty="0" err="1">
                <a:ln>
                  <a:noFill/>
                </a:ln>
                <a:solidFill>
                  <a:srgbClr val="3A4C9E"/>
                </a:solidFill>
                <a:effectLst/>
                <a:uLnTx/>
                <a:uFillTx/>
                <a:latin typeface="Calibri Light"/>
                <a:cs typeface="Arial"/>
              </a:rPr>
              <a:t>Ausrüstung</a:t>
            </a:r>
            <a:r>
              <a:rPr kumimoji="0" lang="en-US" sz="2600" b="1" i="0" u="none" strike="noStrike" kern="0" cap="none" spc="0" normalizeH="0" baseline="0" noProof="0" dirty="0">
                <a:ln>
                  <a:noFill/>
                </a:ln>
                <a:solidFill>
                  <a:srgbClr val="3A4C9E"/>
                </a:solidFill>
                <a:effectLst/>
                <a:uLnTx/>
                <a:uFillTx/>
                <a:latin typeface="Calibri Light"/>
                <a:cs typeface="Arial"/>
              </a:rPr>
              <a:t> </a:t>
            </a:r>
            <a:r>
              <a:rPr kumimoji="0" lang="en-US" sz="2600" b="1" i="0" u="none" strike="noStrike" kern="0" cap="none" spc="0" normalizeH="0" baseline="0" noProof="0" dirty="0" err="1">
                <a:ln>
                  <a:noFill/>
                </a:ln>
                <a:solidFill>
                  <a:srgbClr val="3A4C9E"/>
                </a:solidFill>
                <a:effectLst/>
                <a:uLnTx/>
                <a:uFillTx/>
                <a:latin typeface="Calibri Light"/>
                <a:cs typeface="Arial"/>
              </a:rPr>
              <a:t>umgehen</a:t>
            </a:r>
            <a:endParaRPr kumimoji="0" lang="en-US" sz="2600" b="1" i="0" u="none" strike="noStrike" kern="0" cap="none" spc="0" normalizeH="0" baseline="0" noProof="0" dirty="0">
              <a:ln>
                <a:noFill/>
              </a:ln>
              <a:solidFill>
                <a:srgbClr val="3A4C9E"/>
              </a:solidFill>
              <a:effectLst/>
              <a:uLnTx/>
              <a:uFillTx/>
              <a:latin typeface="Calibri Light"/>
              <a:cs typeface="Arial"/>
            </a:endParaRPr>
          </a:p>
          <a:p>
            <a:pPr marL="342900" marR="0" lvl="0" indent="-342900" algn="l" defTabSz="914400" eaLnBrk="1" fontAlgn="auto" latinLnBrk="0" hangingPunct="1">
              <a:lnSpc>
                <a:spcPct val="100000"/>
              </a:lnSpc>
              <a:spcBef>
                <a:spcPts val="600"/>
              </a:spcBef>
              <a:spcAft>
                <a:spcPts val="0"/>
              </a:spcAft>
              <a:buClr>
                <a:srgbClr val="3A4C9E"/>
              </a:buClr>
              <a:buSzTx/>
              <a:buFont typeface="Arial" panose="020B0604020202020204" pitchFamily="34" charset="0"/>
              <a:buChar char="•"/>
              <a:tabLst/>
              <a:defRPr/>
            </a:pPr>
            <a:r>
              <a:rPr kumimoji="0" lang="en-US" sz="2000" b="0" i="0" u="none" strike="noStrike" kern="0" cap="none" spc="0" normalizeH="0" baseline="0" noProof="0" dirty="0" err="1">
                <a:ln>
                  <a:noFill/>
                </a:ln>
                <a:solidFill>
                  <a:prstClr val="black">
                    <a:lumMod val="95000"/>
                    <a:lumOff val="5000"/>
                  </a:prstClr>
                </a:solidFill>
                <a:effectLst/>
                <a:uLnTx/>
                <a:uFillTx/>
                <a:latin typeface="Calibri Light"/>
                <a:cs typeface="Arial"/>
              </a:rPr>
              <a:t>Mund</a:t>
            </a:r>
            <a:r>
              <a:rPr kumimoji="0" lang="en-US" sz="2000" b="0" i="0" u="none" strike="noStrike" kern="0" cap="none" spc="0" normalizeH="0" baseline="0" noProof="0" dirty="0">
                <a:ln>
                  <a:noFill/>
                </a:ln>
                <a:solidFill>
                  <a:prstClr val="black">
                    <a:lumMod val="95000"/>
                    <a:lumOff val="5000"/>
                  </a:prstClr>
                </a:solidFill>
                <a:effectLst/>
                <a:uLnTx/>
                <a:uFillTx/>
                <a:latin typeface="Calibri Light"/>
                <a:cs typeface="Arial"/>
              </a:rPr>
              <a:t>-</a:t>
            </a:r>
            <a:r>
              <a:rPr kumimoji="0" lang="en-US" sz="2000" b="0" i="0" u="none" strike="noStrike" kern="0" cap="none" spc="0" normalizeH="0" baseline="0" noProof="0" dirty="0" err="1">
                <a:ln>
                  <a:noFill/>
                </a:ln>
                <a:solidFill>
                  <a:prstClr val="black">
                    <a:lumMod val="95000"/>
                    <a:lumOff val="5000"/>
                  </a:prstClr>
                </a:solidFill>
                <a:effectLst/>
                <a:uLnTx/>
                <a:uFillTx/>
                <a:latin typeface="Calibri Light"/>
                <a:cs typeface="Arial"/>
              </a:rPr>
              <a:t>Nasen</a:t>
            </a:r>
            <a:r>
              <a:rPr kumimoji="0" lang="en-US" sz="2000" b="0" i="0" u="none" strike="noStrike" kern="0" cap="none" spc="0" normalizeH="0" baseline="0" noProof="0" dirty="0">
                <a:ln>
                  <a:noFill/>
                </a:ln>
                <a:solidFill>
                  <a:prstClr val="black">
                    <a:lumMod val="95000"/>
                    <a:lumOff val="5000"/>
                  </a:prstClr>
                </a:solidFill>
                <a:effectLst/>
                <a:uLnTx/>
                <a:uFillTx/>
                <a:latin typeface="Calibri Light"/>
                <a:cs typeface="Arial"/>
              </a:rPr>
              <a:t>-Schutz </a:t>
            </a:r>
            <a:r>
              <a:rPr kumimoji="0" lang="en-US" sz="2000" b="0" i="0" u="none" strike="noStrike" kern="0" cap="none" spc="0" normalizeH="0" baseline="0" noProof="0" dirty="0" err="1">
                <a:ln>
                  <a:noFill/>
                </a:ln>
                <a:solidFill>
                  <a:prstClr val="black">
                    <a:lumMod val="95000"/>
                    <a:lumOff val="5000"/>
                  </a:prstClr>
                </a:solidFill>
                <a:effectLst/>
                <a:uLnTx/>
                <a:uFillTx/>
                <a:latin typeface="Calibri Light"/>
                <a:cs typeface="Arial"/>
              </a:rPr>
              <a:t>bei</a:t>
            </a:r>
            <a:r>
              <a:rPr kumimoji="0" lang="en-US" sz="2000" b="0" i="0" u="none" strike="noStrike" kern="0" cap="none" spc="0" normalizeH="0" baseline="0" noProof="0" dirty="0">
                <a:ln>
                  <a:noFill/>
                </a:ln>
                <a:solidFill>
                  <a:prstClr val="black">
                    <a:lumMod val="95000"/>
                    <a:lumOff val="5000"/>
                  </a:prstClr>
                </a:solidFill>
                <a:effectLst/>
                <a:uLnTx/>
                <a:uFillTx/>
                <a:latin typeface="Calibri Light"/>
                <a:cs typeface="Arial"/>
              </a:rPr>
              <a:t> </a:t>
            </a:r>
            <a:r>
              <a:rPr kumimoji="0" lang="en-US" sz="2000" b="0" i="0" u="none" strike="noStrike" kern="0" cap="none" spc="0" normalizeH="0" baseline="0" noProof="0" dirty="0" err="1">
                <a:ln>
                  <a:noFill/>
                </a:ln>
                <a:solidFill>
                  <a:prstClr val="black">
                    <a:lumMod val="95000"/>
                    <a:lumOff val="5000"/>
                  </a:prstClr>
                </a:solidFill>
                <a:effectLst/>
                <a:uLnTx/>
                <a:uFillTx/>
                <a:latin typeface="Calibri Light"/>
                <a:cs typeface="Arial"/>
              </a:rPr>
              <a:t>Durchfeuchtung</a:t>
            </a:r>
            <a:r>
              <a:rPr kumimoji="0" lang="en-US" sz="2000" b="0" i="0" u="none" strike="noStrike" kern="0" cap="none" spc="0" normalizeH="0" baseline="0" noProof="0" dirty="0">
                <a:ln>
                  <a:noFill/>
                </a:ln>
                <a:solidFill>
                  <a:prstClr val="black">
                    <a:lumMod val="95000"/>
                    <a:lumOff val="5000"/>
                  </a:prstClr>
                </a:solidFill>
                <a:effectLst/>
                <a:uLnTx/>
                <a:uFillTx/>
                <a:latin typeface="Calibri Light"/>
                <a:cs typeface="Arial"/>
              </a:rPr>
              <a:t> </a:t>
            </a:r>
            <a:r>
              <a:rPr kumimoji="0" lang="en-US" sz="2000" b="0" i="0" u="none" strike="noStrike" kern="0" cap="none" spc="0" normalizeH="0" baseline="0" noProof="0" dirty="0" err="1">
                <a:ln>
                  <a:noFill/>
                </a:ln>
                <a:solidFill>
                  <a:prstClr val="black">
                    <a:lumMod val="95000"/>
                    <a:lumOff val="5000"/>
                  </a:prstClr>
                </a:solidFill>
                <a:effectLst/>
                <a:uLnTx/>
                <a:uFillTx/>
                <a:latin typeface="Calibri Light"/>
                <a:cs typeface="Arial"/>
              </a:rPr>
              <a:t>oder</a:t>
            </a:r>
            <a:r>
              <a:rPr kumimoji="0" lang="en-US" sz="2000" b="0" i="0" u="none" strike="noStrike" kern="0" cap="none" spc="0" normalizeH="0" baseline="0" noProof="0" dirty="0">
                <a:ln>
                  <a:noFill/>
                </a:ln>
                <a:solidFill>
                  <a:prstClr val="black">
                    <a:lumMod val="95000"/>
                    <a:lumOff val="5000"/>
                  </a:prstClr>
                </a:solidFill>
                <a:effectLst/>
                <a:uLnTx/>
                <a:uFillTx/>
                <a:latin typeface="Calibri Light"/>
                <a:cs typeface="Arial"/>
              </a:rPr>
              <a:t> </a:t>
            </a:r>
            <a:r>
              <a:rPr kumimoji="0" lang="en-US" sz="2000" b="0" i="0" u="none" strike="noStrike" kern="0" cap="none" spc="0" normalizeH="0" baseline="0" noProof="0" dirty="0" err="1">
                <a:ln>
                  <a:noFill/>
                </a:ln>
                <a:solidFill>
                  <a:prstClr val="black">
                    <a:lumMod val="95000"/>
                    <a:lumOff val="5000"/>
                  </a:prstClr>
                </a:solidFill>
                <a:effectLst/>
                <a:uLnTx/>
                <a:uFillTx/>
                <a:latin typeface="Calibri Light"/>
                <a:cs typeface="Arial"/>
              </a:rPr>
              <a:t>erhöhtem</a:t>
            </a:r>
            <a:r>
              <a:rPr kumimoji="0" lang="en-US" sz="2000" b="0" i="0" u="none" strike="noStrike" kern="0" cap="none" spc="0" normalizeH="0" baseline="0" noProof="0" dirty="0">
                <a:ln>
                  <a:noFill/>
                </a:ln>
                <a:solidFill>
                  <a:prstClr val="black">
                    <a:lumMod val="95000"/>
                    <a:lumOff val="5000"/>
                  </a:prstClr>
                </a:solidFill>
                <a:effectLst/>
                <a:uLnTx/>
                <a:uFillTx/>
                <a:latin typeface="Calibri Light"/>
                <a:cs typeface="Arial"/>
              </a:rPr>
              <a:t> </a:t>
            </a:r>
            <a:r>
              <a:rPr kumimoji="0" lang="en-US" sz="2000" b="0" i="0" u="none" strike="noStrike" kern="0" cap="none" spc="0" normalizeH="0" baseline="0" noProof="0" dirty="0" err="1">
                <a:ln>
                  <a:noFill/>
                </a:ln>
                <a:solidFill>
                  <a:prstClr val="black">
                    <a:lumMod val="95000"/>
                    <a:lumOff val="5000"/>
                  </a:prstClr>
                </a:solidFill>
                <a:effectLst/>
                <a:uLnTx/>
                <a:uFillTx/>
                <a:latin typeface="Calibri Light"/>
                <a:cs typeface="Arial"/>
              </a:rPr>
              <a:t>Atemwiderstand</a:t>
            </a:r>
            <a:r>
              <a:rPr kumimoji="0" lang="en-US" sz="2000" b="0" i="0" u="none" strike="noStrike" kern="0" cap="none" spc="0" normalizeH="0" baseline="0" noProof="0" dirty="0">
                <a:ln>
                  <a:noFill/>
                </a:ln>
                <a:solidFill>
                  <a:prstClr val="black">
                    <a:lumMod val="95000"/>
                    <a:lumOff val="5000"/>
                  </a:prstClr>
                </a:solidFill>
                <a:effectLst/>
                <a:uLnTx/>
                <a:uFillTx/>
                <a:latin typeface="Calibri Light"/>
                <a:cs typeface="Arial"/>
              </a:rPr>
              <a:t> </a:t>
            </a:r>
            <a:r>
              <a:rPr kumimoji="0" lang="en-US" sz="2000" b="0" i="0" u="none" strike="noStrike" kern="0" cap="none" spc="0" normalizeH="0" baseline="0" noProof="0" dirty="0" err="1">
                <a:ln>
                  <a:noFill/>
                </a:ln>
                <a:solidFill>
                  <a:prstClr val="black">
                    <a:lumMod val="95000"/>
                    <a:lumOff val="5000"/>
                  </a:prstClr>
                </a:solidFill>
                <a:effectLst/>
                <a:uLnTx/>
                <a:uFillTx/>
                <a:latin typeface="Calibri Light"/>
                <a:cs typeface="Arial"/>
              </a:rPr>
              <a:t>wechseln</a:t>
            </a:r>
            <a:endParaRPr kumimoji="0" lang="de-DE" sz="2000" b="0" i="0" u="none" strike="noStrike" kern="0" cap="none" spc="0" normalizeH="0" baseline="0" noProof="0" dirty="0">
              <a:ln>
                <a:noFill/>
              </a:ln>
              <a:solidFill>
                <a:prstClr val="black">
                  <a:lumMod val="95000"/>
                  <a:lumOff val="5000"/>
                </a:prstClr>
              </a:solidFill>
              <a:effectLst/>
              <a:uLnTx/>
              <a:uFillTx/>
              <a:latin typeface="Calibri Light"/>
              <a:cs typeface="Arial"/>
            </a:endParaRPr>
          </a:p>
          <a:p>
            <a:pPr algn="ctr"/>
            <a:endParaRPr lang="de-DE" dirty="0"/>
          </a:p>
        </p:txBody>
      </p:sp>
      <p:sp>
        <p:nvSpPr>
          <p:cNvPr id="4" name="Titel 1"/>
          <p:cNvSpPr>
            <a:spLocks noGrp="1"/>
          </p:cNvSpPr>
          <p:nvPr>
            <p:ph type="title"/>
          </p:nvPr>
        </p:nvSpPr>
        <p:spPr bwMode="auto"/>
        <p:txBody>
          <a:bodyPr/>
          <a:lstStyle/>
          <a:p>
            <a:pPr>
              <a:defRPr/>
            </a:pPr>
            <a:r>
              <a:rPr lang="en-US" b="1" dirty="0" err="1">
                <a:solidFill>
                  <a:srgbClr val="3A4C9E"/>
                </a:solidFill>
              </a:rPr>
              <a:t>Arbeiten</a:t>
            </a:r>
            <a:r>
              <a:rPr lang="en-US" b="1" dirty="0">
                <a:solidFill>
                  <a:srgbClr val="3A4C9E"/>
                </a:solidFill>
              </a:rPr>
              <a:t> </a:t>
            </a:r>
            <a:r>
              <a:rPr lang="en-US" b="1" dirty="0" err="1">
                <a:solidFill>
                  <a:srgbClr val="3A4C9E"/>
                </a:solidFill>
              </a:rPr>
              <a:t>mit</a:t>
            </a:r>
            <a:r>
              <a:rPr lang="en-US" b="1" dirty="0">
                <a:solidFill>
                  <a:srgbClr val="3A4C9E"/>
                </a:solidFill>
              </a:rPr>
              <a:t> </a:t>
            </a:r>
            <a:r>
              <a:rPr lang="en-US" b="1" dirty="0" err="1">
                <a:solidFill>
                  <a:srgbClr val="3A4C9E"/>
                </a:solidFill>
              </a:rPr>
              <a:t>Infektionsschutzkleidung</a:t>
            </a:r>
            <a:r>
              <a:rPr lang="en-US" b="1" dirty="0">
                <a:solidFill>
                  <a:srgbClr val="3A4C9E"/>
                </a:solidFill>
              </a:rPr>
              <a:t> </a:t>
            </a:r>
            <a:endParaRPr lang="en-US" dirty="0">
              <a:solidFill>
                <a:srgbClr val="3A4C9E"/>
              </a:solidFill>
            </a:endParaRPr>
          </a:p>
        </p:txBody>
      </p:sp>
      <p:sp>
        <p:nvSpPr>
          <p:cNvPr id="21" name="Inhaltsplatzhalter 5">
            <a:extLst>
              <a:ext uri="{FF2B5EF4-FFF2-40B4-BE49-F238E27FC236}">
                <a16:creationId xmlns:a16="http://schemas.microsoft.com/office/drawing/2014/main" id="{DCC9C6A3-890B-4EEE-A40D-D9636F6D46B8}"/>
              </a:ext>
            </a:extLst>
          </p:cNvPr>
          <p:cNvSpPr txBox="1">
            <a:spLocks/>
          </p:cNvSpPr>
          <p:nvPr/>
        </p:nvSpPr>
        <p:spPr bwMode="auto">
          <a:xfrm>
            <a:off x="1743068" y="4127517"/>
            <a:ext cx="4193876" cy="2141041"/>
          </a:xfrm>
          <a:prstGeom prst="rect">
            <a:avLst/>
          </a:prstGeom>
        </p:spPr>
        <p:txBody>
          <a:bodyPr vert="horz" lIns="91440" tIns="45720" rIns="91440" bIns="45720" rtlCol="0">
            <a:normAutofit/>
          </a:bodyPr>
          <a:lstStyle>
            <a:lvl1pPr marL="228600" indent="-228600" algn="l" defTabSz="914400">
              <a:lnSpc>
                <a:spcPct val="90000"/>
              </a:lnSpc>
              <a:spcBef>
                <a:spcPts val="1000"/>
              </a:spcBef>
              <a:buFont typeface="Arial"/>
              <a:buChar char="•"/>
              <a:defRPr sz="2800">
                <a:solidFill>
                  <a:schemeClr val="tx1"/>
                </a:solidFill>
                <a:latin typeface="+mn-lt"/>
                <a:ea typeface="+mn-ea"/>
                <a:cs typeface="+mn-cs"/>
              </a:defRPr>
            </a:lvl1pPr>
            <a:lvl2pPr marL="685800" indent="-228600" algn="l" defTabSz="914400">
              <a:lnSpc>
                <a:spcPct val="90000"/>
              </a:lnSpc>
              <a:spcBef>
                <a:spcPts val="500"/>
              </a:spcBef>
              <a:buFont typeface="Arial"/>
              <a:buChar char="•"/>
              <a:defRPr sz="2400">
                <a:solidFill>
                  <a:schemeClr val="tx1"/>
                </a:solidFill>
                <a:latin typeface="+mn-lt"/>
                <a:ea typeface="+mn-ea"/>
                <a:cs typeface="+mn-cs"/>
              </a:defRPr>
            </a:lvl2pPr>
            <a:lvl3pPr marL="1143000" indent="-228600" algn="l" defTabSz="914400">
              <a:lnSpc>
                <a:spcPct val="90000"/>
              </a:lnSpc>
              <a:spcBef>
                <a:spcPts val="500"/>
              </a:spcBef>
              <a:buFont typeface="Arial"/>
              <a:buChar char="•"/>
              <a:defRPr sz="2000">
                <a:solidFill>
                  <a:schemeClr val="tx1"/>
                </a:solidFill>
                <a:latin typeface="+mn-lt"/>
                <a:ea typeface="+mn-ea"/>
                <a:cs typeface="+mn-cs"/>
              </a:defRPr>
            </a:lvl3pPr>
            <a:lvl4pPr marL="1600200" indent="-228600" algn="l" defTabSz="914400">
              <a:lnSpc>
                <a:spcPct val="90000"/>
              </a:lnSpc>
              <a:spcBef>
                <a:spcPts val="500"/>
              </a:spcBef>
              <a:buFont typeface="Arial"/>
              <a:buChar char="•"/>
              <a:defRPr sz="1800">
                <a:solidFill>
                  <a:schemeClr val="tx1"/>
                </a:solidFill>
                <a:latin typeface="+mn-lt"/>
                <a:ea typeface="+mn-ea"/>
                <a:cs typeface="+mn-cs"/>
              </a:defRPr>
            </a:lvl4pPr>
            <a:lvl5pPr marL="2057400" indent="-228600" algn="l" defTabSz="914400">
              <a:lnSpc>
                <a:spcPct val="90000"/>
              </a:lnSpc>
              <a:spcBef>
                <a:spcPts val="500"/>
              </a:spcBef>
              <a:buFont typeface="Arial"/>
              <a:buChar char="•"/>
              <a:defRPr sz="1800">
                <a:solidFill>
                  <a:schemeClr val="tx1"/>
                </a:solidFill>
                <a:latin typeface="+mn-lt"/>
                <a:ea typeface="+mn-ea"/>
                <a:cs typeface="+mn-cs"/>
              </a:defRPr>
            </a:lvl5pPr>
            <a:lvl6pPr marL="2514600" indent="-228600" algn="l" defTabSz="914400">
              <a:lnSpc>
                <a:spcPct val="90000"/>
              </a:lnSpc>
              <a:spcBef>
                <a:spcPts val="500"/>
              </a:spcBef>
              <a:buFont typeface="Arial"/>
              <a:buChar char="•"/>
              <a:defRPr sz="1800">
                <a:solidFill>
                  <a:schemeClr val="tx1"/>
                </a:solidFill>
                <a:latin typeface="+mn-lt"/>
                <a:ea typeface="+mn-ea"/>
                <a:cs typeface="+mn-cs"/>
              </a:defRPr>
            </a:lvl6pPr>
            <a:lvl7pPr marL="2971800" indent="-228600" algn="l" defTabSz="914400">
              <a:lnSpc>
                <a:spcPct val="90000"/>
              </a:lnSpc>
              <a:spcBef>
                <a:spcPts val="500"/>
              </a:spcBef>
              <a:buFont typeface="Arial"/>
              <a:buChar char="•"/>
              <a:defRPr sz="1800">
                <a:solidFill>
                  <a:schemeClr val="tx1"/>
                </a:solidFill>
                <a:latin typeface="+mn-lt"/>
                <a:ea typeface="+mn-ea"/>
                <a:cs typeface="+mn-cs"/>
              </a:defRPr>
            </a:lvl7pPr>
            <a:lvl8pPr marL="3429000" indent="-228600" algn="l" defTabSz="914400">
              <a:lnSpc>
                <a:spcPct val="90000"/>
              </a:lnSpc>
              <a:spcBef>
                <a:spcPts val="500"/>
              </a:spcBef>
              <a:buFont typeface="Arial"/>
              <a:buChar char="•"/>
              <a:defRPr sz="1800">
                <a:solidFill>
                  <a:schemeClr val="tx1"/>
                </a:solidFill>
                <a:latin typeface="+mn-lt"/>
                <a:ea typeface="+mn-ea"/>
                <a:cs typeface="+mn-cs"/>
              </a:defRPr>
            </a:lvl8pPr>
            <a:lvl9pPr marL="3886200" indent="-228600" algn="l" defTabSz="914400">
              <a:lnSpc>
                <a:spcPct val="90000"/>
              </a:lnSpc>
              <a:spcBef>
                <a:spcPts val="500"/>
              </a:spcBef>
              <a:buFont typeface="Arial"/>
              <a:buChar char="•"/>
              <a:defRPr sz="1800">
                <a:solidFill>
                  <a:schemeClr val="tx1"/>
                </a:solidFill>
                <a:latin typeface="+mn-lt"/>
                <a:ea typeface="+mn-ea"/>
                <a:cs typeface="+mn-cs"/>
              </a:defRPr>
            </a:lvl9pPr>
          </a:lstStyle>
          <a:p>
            <a:pPr marL="0" indent="0">
              <a:buFont typeface="Arial"/>
              <a:buNone/>
            </a:pPr>
            <a:endParaRPr lang="en-US" sz="1800" dirty="0">
              <a:solidFill>
                <a:schemeClr val="tx1">
                  <a:lumMod val="95000"/>
                  <a:lumOff val="5000"/>
                </a:schemeClr>
              </a:solidFill>
              <a:latin typeface="+mj-lt"/>
            </a:endParaRPr>
          </a:p>
        </p:txBody>
      </p:sp>
      <p:pic>
        <p:nvPicPr>
          <p:cNvPr id="16" name="Grafik 15" descr="Schneeflocke mit einfarbiger Füllung">
            <a:extLst>
              <a:ext uri="{FF2B5EF4-FFF2-40B4-BE49-F238E27FC236}">
                <a16:creationId xmlns:a16="http://schemas.microsoft.com/office/drawing/2014/main" id="{5E0493C4-B504-4E9E-8D38-2433CF881F4A}"/>
              </a:ext>
            </a:extLst>
          </p:cNvPr>
          <p:cNvPicPr>
            <a:picLocks noChangeAspect="1"/>
          </p:cNvPicPr>
          <p:nvPr/>
        </p:nvPicPr>
        <p:blipFill>
          <a:blip r:embed="rId3">
            <a:extLst>
              <a:ext uri="{96DAC541-7B7A-43D3-8B79-37D633B846F1}">
                <asvg:svgBlip xmlns="" xmlns:asvg="http://schemas.microsoft.com/office/drawing/2016/SVG/main" r:embed="rId5"/>
              </a:ext>
            </a:extLst>
          </a:blip>
          <a:stretch>
            <a:fillRect/>
          </a:stretch>
        </p:blipFill>
        <p:spPr bwMode="auto">
          <a:xfrm>
            <a:off x="736948" y="1858701"/>
            <a:ext cx="807223" cy="807223"/>
          </a:xfrm>
          <a:prstGeom prst="rect">
            <a:avLst/>
          </a:prstGeom>
        </p:spPr>
      </p:pic>
      <p:pic>
        <p:nvPicPr>
          <p:cNvPr id="3" name="Grafik 2" descr="Hemd mit einfarbiger Füllung">
            <a:extLst>
              <a:ext uri="{FF2B5EF4-FFF2-40B4-BE49-F238E27FC236}">
                <a16:creationId xmlns:a16="http://schemas.microsoft.com/office/drawing/2014/main" id="{4BA994BE-6FD3-488C-A512-0DA64C63EE0C}"/>
              </a:ext>
            </a:extLst>
          </p:cNvPr>
          <p:cNvPicPr>
            <a:picLocks noChangeAspect="1"/>
          </p:cNvPicPr>
          <p:nvPr/>
        </p:nvPicPr>
        <p:blipFill>
          <a:blip r:embed="rId6">
            <a:extLst>
              <a:ext uri="{96DAC541-7B7A-43D3-8B79-37D633B846F1}">
                <asvg:svgBlip xmlns="" xmlns:asvg="http://schemas.microsoft.com/office/drawing/2016/SVG/main" r:embed="rId7"/>
              </a:ext>
            </a:extLst>
          </a:blip>
          <a:stretch>
            <a:fillRect/>
          </a:stretch>
        </p:blipFill>
        <p:spPr>
          <a:xfrm>
            <a:off x="760014" y="4072226"/>
            <a:ext cx="720000" cy="720000"/>
          </a:xfrm>
          <a:prstGeom prst="rect">
            <a:avLst/>
          </a:prstGeom>
        </p:spPr>
      </p:pic>
      <p:pic>
        <p:nvPicPr>
          <p:cNvPr id="8" name="Grafik 7" descr="Zukunft mit einfarbiger Füllung">
            <a:extLst>
              <a:ext uri="{FF2B5EF4-FFF2-40B4-BE49-F238E27FC236}">
                <a16:creationId xmlns:a16="http://schemas.microsoft.com/office/drawing/2014/main" id="{432B6738-C102-495B-A901-B694A4314D27}"/>
              </a:ext>
            </a:extLst>
          </p:cNvPr>
          <p:cNvPicPr>
            <a:picLocks noChangeAspect="1"/>
          </p:cNvPicPr>
          <p:nvPr/>
        </p:nvPicPr>
        <p:blipFill>
          <a:blip r:embed="rId8">
            <a:extLst>
              <a:ext uri="{96DAC541-7B7A-43D3-8B79-37D633B846F1}">
                <asvg:svgBlip xmlns="" xmlns:asvg="http://schemas.microsoft.com/office/drawing/2016/SVG/main" r:embed="rId9"/>
              </a:ext>
            </a:extLst>
          </a:blip>
          <a:stretch>
            <a:fillRect/>
          </a:stretch>
        </p:blipFill>
        <p:spPr>
          <a:xfrm>
            <a:off x="6120928" y="1853902"/>
            <a:ext cx="720000" cy="720000"/>
          </a:xfrm>
          <a:prstGeom prst="rect">
            <a:avLst/>
          </a:prstGeom>
        </p:spPr>
      </p:pic>
      <p:pic>
        <p:nvPicPr>
          <p:cNvPr id="10" name="Grafik 9" descr="Chirurgische Maske mit einfarbiger Füllung">
            <a:extLst>
              <a:ext uri="{FF2B5EF4-FFF2-40B4-BE49-F238E27FC236}">
                <a16:creationId xmlns:a16="http://schemas.microsoft.com/office/drawing/2014/main" id="{F0E9BC66-9B21-4BB3-8865-012722F70D01}"/>
              </a:ext>
            </a:extLst>
          </p:cNvPr>
          <p:cNvPicPr>
            <a:picLocks noChangeAspect="1"/>
          </p:cNvPicPr>
          <p:nvPr/>
        </p:nvPicPr>
        <p:blipFill>
          <a:blip r:embed="rId10">
            <a:extLst>
              <a:ext uri="{96DAC541-7B7A-43D3-8B79-37D633B846F1}">
                <asvg:svgBlip xmlns="" xmlns:asvg="http://schemas.microsoft.com/office/drawing/2016/SVG/main" r:embed="rId11"/>
              </a:ext>
            </a:extLst>
          </a:blip>
          <a:stretch>
            <a:fillRect/>
          </a:stretch>
        </p:blipFill>
        <p:spPr>
          <a:xfrm>
            <a:off x="6142810" y="4013938"/>
            <a:ext cx="720000" cy="720000"/>
          </a:xfrm>
          <a:prstGeom prst="rect">
            <a:avLst/>
          </a:prstGeom>
        </p:spPr>
      </p:pic>
    </p:spTree>
    <p:extLst>
      <p:ext uri="{BB962C8B-B14F-4D97-AF65-F5344CB8AC3E}">
        <p14:creationId xmlns:p14="http://schemas.microsoft.com/office/powerpoint/2010/main" val="35363302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2" name="Inhaltsplatzhalter 1">
            <a:extLst>
              <a:ext uri="{FF2B5EF4-FFF2-40B4-BE49-F238E27FC236}">
                <a16:creationId xmlns:a16="http://schemas.microsoft.com/office/drawing/2014/main" id="{B0A3C528-4D8F-4F0C-A335-FE81346296E7}"/>
              </a:ext>
            </a:extLst>
          </p:cNvPr>
          <p:cNvSpPr>
            <a:spLocks noGrp="1"/>
          </p:cNvSpPr>
          <p:nvPr>
            <p:ph idx="1"/>
          </p:nvPr>
        </p:nvSpPr>
        <p:spPr>
          <a:xfrm>
            <a:off x="838200" y="758875"/>
            <a:ext cx="10515600" cy="5340251"/>
          </a:xfrm>
        </p:spPr>
        <p:txBody>
          <a:bodyPr>
            <a:normAutofit/>
          </a:bodyPr>
          <a:lstStyle/>
          <a:p>
            <a:pPr marL="0" indent="0" algn="ctr">
              <a:buNone/>
            </a:pPr>
            <a:endParaRPr lang="de-DE" b="1" baseline="30000" dirty="0">
              <a:solidFill>
                <a:srgbClr val="3A4C9E"/>
              </a:solidFill>
              <a:latin typeface="+mj-lt"/>
            </a:endParaRPr>
          </a:p>
          <a:p>
            <a:pPr marL="0" indent="0" algn="ctr">
              <a:buNone/>
            </a:pPr>
            <a:endParaRPr lang="de-DE" dirty="0">
              <a:latin typeface="+mj-lt"/>
            </a:endParaRPr>
          </a:p>
          <a:p>
            <a:pPr marL="0" indent="0" algn="ctr">
              <a:buNone/>
            </a:pPr>
            <a:r>
              <a:rPr lang="de-DE" dirty="0">
                <a:latin typeface="+mj-lt"/>
              </a:rPr>
              <a:t>Berücksichtigen Sie Ihre </a:t>
            </a:r>
            <a:r>
              <a:rPr lang="de-DE" b="1" dirty="0">
                <a:solidFill>
                  <a:srgbClr val="3A4C9E"/>
                </a:solidFill>
                <a:latin typeface="+mj-lt"/>
              </a:rPr>
              <a:t>eigenes Risikoprofil</a:t>
            </a:r>
            <a:r>
              <a:rPr lang="de-DE" dirty="0">
                <a:latin typeface="+mj-lt"/>
              </a:rPr>
              <a:t>.</a:t>
            </a:r>
          </a:p>
          <a:p>
            <a:pPr marL="0" indent="0" algn="ctr">
              <a:buNone/>
            </a:pPr>
            <a:endParaRPr lang="de-DE" dirty="0">
              <a:latin typeface="+mj-lt"/>
            </a:endParaRPr>
          </a:p>
          <a:p>
            <a:pPr marL="0" indent="0" algn="ctr">
              <a:buNone/>
            </a:pPr>
            <a:r>
              <a:rPr lang="de-DE" dirty="0">
                <a:latin typeface="+mj-lt"/>
              </a:rPr>
              <a:t>Achten Sie auf </a:t>
            </a:r>
            <a:r>
              <a:rPr lang="de-DE" b="1" dirty="0">
                <a:solidFill>
                  <a:srgbClr val="3A4C9E"/>
                </a:solidFill>
                <a:latin typeface="+mj-lt"/>
              </a:rPr>
              <a:t>Zeichen der Hitzeerschöpfung.</a:t>
            </a:r>
          </a:p>
          <a:p>
            <a:pPr marL="0" indent="0" algn="ctr">
              <a:buNone/>
            </a:pPr>
            <a:endParaRPr lang="de-DE" b="1" dirty="0">
              <a:solidFill>
                <a:srgbClr val="3A4C9E"/>
              </a:solidFill>
              <a:latin typeface="+mj-lt"/>
            </a:endParaRPr>
          </a:p>
          <a:p>
            <a:pPr marL="0" indent="0" algn="ctr">
              <a:buNone/>
            </a:pPr>
            <a:r>
              <a:rPr lang="de-DE" dirty="0">
                <a:latin typeface="+mj-lt"/>
              </a:rPr>
              <a:t>Melden Sie sich </a:t>
            </a:r>
            <a:r>
              <a:rPr lang="de-DE" b="1" dirty="0">
                <a:solidFill>
                  <a:srgbClr val="3A4C9E"/>
                </a:solidFill>
                <a:latin typeface="+mj-lt"/>
              </a:rPr>
              <a:t>sofort</a:t>
            </a:r>
            <a:r>
              <a:rPr lang="de-DE" dirty="0">
                <a:latin typeface="+mj-lt"/>
              </a:rPr>
              <a:t>, wenn Sie sich unwohl fühlen, ungewöhnliche </a:t>
            </a:r>
            <a:r>
              <a:rPr lang="de-DE" b="1" dirty="0">
                <a:solidFill>
                  <a:srgbClr val="3A4C9E"/>
                </a:solidFill>
                <a:latin typeface="+mj-lt"/>
              </a:rPr>
              <a:t>Symptome verspüren </a:t>
            </a:r>
            <a:r>
              <a:rPr lang="de-DE" dirty="0">
                <a:latin typeface="+mj-lt"/>
              </a:rPr>
              <a:t>oder wenn anhaltende Symptome auftreten.</a:t>
            </a:r>
          </a:p>
        </p:txBody>
      </p:sp>
    </p:spTree>
    <p:extLst>
      <p:ext uri="{BB962C8B-B14F-4D97-AF65-F5344CB8AC3E}">
        <p14:creationId xmlns:p14="http://schemas.microsoft.com/office/powerpoint/2010/main" val="1801615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4" name="Titel 1"/>
          <p:cNvSpPr>
            <a:spLocks noGrp="1"/>
          </p:cNvSpPr>
          <p:nvPr>
            <p:ph type="title"/>
          </p:nvPr>
        </p:nvSpPr>
        <p:spPr bwMode="auto"/>
        <p:txBody>
          <a:bodyPr/>
          <a:lstStyle/>
          <a:p>
            <a:pPr>
              <a:defRPr/>
            </a:pPr>
            <a:r>
              <a:rPr lang="en-US" b="1" dirty="0" err="1">
                <a:solidFill>
                  <a:srgbClr val="3A4C9E"/>
                </a:solidFill>
              </a:rPr>
              <a:t>Quellen</a:t>
            </a:r>
            <a:endParaRPr lang="en-US" b="1" dirty="0">
              <a:solidFill>
                <a:srgbClr val="3A4C9E"/>
              </a:solidFill>
            </a:endParaRPr>
          </a:p>
        </p:txBody>
      </p:sp>
      <p:sp>
        <p:nvSpPr>
          <p:cNvPr id="2" name="Inhaltsplatzhalter 1">
            <a:extLst>
              <a:ext uri="{FF2B5EF4-FFF2-40B4-BE49-F238E27FC236}">
                <a16:creationId xmlns:a16="http://schemas.microsoft.com/office/drawing/2014/main" id="{B0A3C528-4D8F-4F0C-A335-FE81346296E7}"/>
              </a:ext>
            </a:extLst>
          </p:cNvPr>
          <p:cNvSpPr>
            <a:spLocks noGrp="1"/>
          </p:cNvSpPr>
          <p:nvPr>
            <p:ph idx="1"/>
          </p:nvPr>
        </p:nvSpPr>
        <p:spPr/>
        <p:txBody>
          <a:bodyPr>
            <a:normAutofit/>
          </a:bodyPr>
          <a:lstStyle/>
          <a:p>
            <a:pPr>
              <a:spcBef>
                <a:spcPts val="200"/>
              </a:spcBef>
            </a:pPr>
            <a:endParaRPr lang="de-DE" sz="1600" dirty="0">
              <a:latin typeface="+mj-lt"/>
            </a:endParaRPr>
          </a:p>
          <a:p>
            <a:pPr>
              <a:spcBef>
                <a:spcPts val="200"/>
              </a:spcBef>
            </a:pPr>
            <a:r>
              <a:rPr lang="de-DE" sz="1600" dirty="0">
                <a:latin typeface="+mj-lt"/>
              </a:rPr>
              <a:t>KLUG – Deutsche Allianz Klimawandel und Gesundheit e.V. (2021): Informationen für Pflegeheimleitungen zum Gesundheitsschutz Ihrer Bewohner*innen bei Hitzewellen unter Berücksichtigung der Corona-Situation, online verfügbar unter: </a:t>
            </a:r>
            <a:r>
              <a:rPr lang="de-DE" sz="1600" dirty="0">
                <a:latin typeface="+mj-lt"/>
                <a:hlinkClick r:id="rId3"/>
              </a:rPr>
              <a:t>https://www.klimawandel-gesundheit.de/wp-content/uploads/2021/06/2021-06-Hitze-Infoblatt-Pflegeheim.pdf</a:t>
            </a:r>
            <a:r>
              <a:rPr lang="de-DE" sz="1600" dirty="0">
                <a:latin typeface="+mj-lt"/>
              </a:rPr>
              <a:t> </a:t>
            </a:r>
          </a:p>
          <a:p>
            <a:pPr>
              <a:spcBef>
                <a:spcPts val="200"/>
              </a:spcBef>
            </a:pPr>
            <a:r>
              <a:rPr lang="de-DE" sz="1600" dirty="0">
                <a:latin typeface="+mj-lt"/>
              </a:rPr>
              <a:t>KLUG – Deutsche Allianz Klimawandel und Gesundheit e.V. (2021): Medizinisches Personal: Arbeiten bei Hitze unter Infektionsschutzmaßnahmen, online verfügbar unter: </a:t>
            </a:r>
            <a:r>
              <a:rPr lang="de-DE" sz="1600" dirty="0">
                <a:latin typeface="+mj-lt"/>
                <a:hlinkClick r:id="rId3"/>
              </a:rPr>
              <a:t>https://www.klimawandel-gesundheit.de/wp-content/uploads/2021/06/2021-06-Hitze-Infoblatt-Pflegeheim.pdf</a:t>
            </a:r>
            <a:r>
              <a:rPr lang="de-DE" sz="1600" dirty="0">
                <a:latin typeface="+mj-lt"/>
              </a:rPr>
              <a:t> </a:t>
            </a:r>
          </a:p>
          <a:p>
            <a:pPr>
              <a:spcBef>
                <a:spcPts val="200"/>
              </a:spcBef>
            </a:pPr>
            <a:r>
              <a:rPr lang="de-DE" sz="1600" dirty="0">
                <a:latin typeface="+mj-lt"/>
              </a:rPr>
              <a:t>LMU München (2021): Hitzemaßnahmenplan für stationäre Einrichtungen der Altenpflege – Empfehlungen aus der Praxis für die Praxis, München: </a:t>
            </a:r>
            <a:r>
              <a:rPr lang="de-DE" sz="1600" dirty="0">
                <a:latin typeface="+mj-lt"/>
                <a:hlinkClick r:id="rId4"/>
              </a:rPr>
              <a:t>http://www.klinikum.uni-muenchen.de/Bildungsmodule-Aerzte/download/de/Klima3/Massnahmenplan/neu/LMU_Klinikum-Hitzemassnahmenplan_ONLINE.pdf</a:t>
            </a:r>
            <a:r>
              <a:rPr lang="de-DE" sz="1600" dirty="0">
                <a:latin typeface="+mj-lt"/>
              </a:rPr>
              <a:t> </a:t>
            </a:r>
          </a:p>
          <a:p>
            <a:pPr>
              <a:spcBef>
                <a:spcPts val="200"/>
              </a:spcBef>
            </a:pPr>
            <a:r>
              <a:rPr lang="de-DE" sz="1600" dirty="0">
                <a:latin typeface="+mj-lt"/>
              </a:rPr>
              <a:t>LMU München (2021): Gut durch die Sommerhitze. Informationen für Beschäftigte in Gesundheitsberufen, München: </a:t>
            </a:r>
            <a:r>
              <a:rPr lang="de-DE" sz="1600" dirty="0">
                <a:latin typeface="+mj-lt"/>
                <a:hlinkClick r:id="rId5"/>
              </a:rPr>
              <a:t>http://www.klinikum.uni-muenchen.de/Bildungsmodule-Aerzte/download/de/Klima-4/broschueren-neu/Version-8/LMU_Gesundheitsberufe_v2.pdf</a:t>
            </a:r>
            <a:r>
              <a:rPr lang="de-DE" sz="1600" dirty="0">
                <a:latin typeface="+mj-lt"/>
              </a:rPr>
              <a:t> </a:t>
            </a:r>
          </a:p>
        </p:txBody>
      </p:sp>
    </p:spTree>
    <p:extLst>
      <p:ext uri="{BB962C8B-B14F-4D97-AF65-F5344CB8AC3E}">
        <p14:creationId xmlns:p14="http://schemas.microsoft.com/office/powerpoint/2010/main" val="3983660804"/>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Arial"/>
        <a:cs typeface="Arial"/>
      </a:majorFont>
      <a:minorFont>
        <a:latin typeface="Calibri"/>
        <a:ea typeface="Arial"/>
        <a:cs typeface="Arial"/>
      </a:minorFont>
    </a:fontScheme>
    <a:fmtScheme name="Office">
      <a:fillStyleLst>
        <a:solidFill>
          <a:schemeClr val="phClr"/>
        </a:solidFill>
        <a:gradFill>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effectStyle>
      </a:effectStyleLst>
      <a:bgFillStyleLst>
        <a:solidFill>
          <a:schemeClr val="phClr"/>
        </a:solidFill>
        <a:solidFill>
          <a:schemeClr val="phClr">
            <a:tint val="95000"/>
            <a:satMod val="170000"/>
          </a:schemeClr>
        </a:solidFill>
        <a:gradFill>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477</Words>
  <Application>Microsoft Office PowerPoint</Application>
  <DocSecurity>0</DocSecurity>
  <PresentationFormat>Breitbild</PresentationFormat>
  <Paragraphs>81</Paragraphs>
  <Slides>9</Slides>
  <Notes>8</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9</vt:i4>
      </vt:variant>
    </vt:vector>
  </HeadingPairs>
  <TitlesOfParts>
    <vt:vector size="13" baseType="lpstr">
      <vt:lpstr>Arial</vt:lpstr>
      <vt:lpstr>Calibri</vt:lpstr>
      <vt:lpstr>Calibri Light</vt:lpstr>
      <vt:lpstr>Office</vt:lpstr>
      <vt:lpstr>PowerPoint-Präsentation</vt:lpstr>
      <vt:lpstr> </vt:lpstr>
      <vt:lpstr>Warum ist Schutz der Beschäftigten wichtig?</vt:lpstr>
      <vt:lpstr>Organisatorisches</vt:lpstr>
      <vt:lpstr>Strategien zum Schutz: Vor und nach der Arbeit</vt:lpstr>
      <vt:lpstr>Strategien zum Schutz: Während der Arbeit</vt:lpstr>
      <vt:lpstr>Arbeiten mit Infektionsschutzkleidung </vt:lpstr>
      <vt:lpstr>PowerPoint-Präsentation</vt:lpstr>
      <vt:lpstr>Quellen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subject/>
  <dc:creator>Sabine Baunach</dc:creator>
  <cp:keywords/>
  <dc:description/>
  <cp:lastModifiedBy>Jelka Wickham</cp:lastModifiedBy>
  <cp:revision>71</cp:revision>
  <dcterms:created xsi:type="dcterms:W3CDTF">2022-04-11T08:51:43Z</dcterms:created>
  <dcterms:modified xsi:type="dcterms:W3CDTF">2023-05-23T11:58:37Z</dcterms:modified>
  <cp:category/>
  <dc:identifier/>
  <cp:contentStatus/>
  <dc:language/>
  <cp:version/>
</cp:coreProperties>
</file>