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596" r:id="rId2"/>
    <p:sldId id="256" r:id="rId3"/>
    <p:sldId id="293" r:id="rId4"/>
    <p:sldId id="303" r:id="rId5"/>
    <p:sldId id="310" r:id="rId6"/>
    <p:sldId id="311" r:id="rId7"/>
    <p:sldId id="312" r:id="rId8"/>
    <p:sldId id="313" r:id="rId9"/>
    <p:sldId id="315" r:id="rId10"/>
    <p:sldId id="316" r:id="rId11"/>
    <p:sldId id="317" r:id="rId12"/>
    <p:sldId id="318" r:id="rId13"/>
    <p:sldId id="320" r:id="rId14"/>
    <p:sldId id="298" r:id="rId15"/>
    <p:sldId id="308" r:id="rId16"/>
    <p:sldId id="319" r:id="rId17"/>
    <p:sldId id="595" r:id="rId1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89F2A22-73C7-4D4F-9593-D3BA42054631}" name="Sabine Baunach" initials="SB" userId="9956cbb9ea581d73" providerId="Windows Live"/>
  <p188:author id="{284AA964-C6E9-7580-E2A9-14527E551195}" name="ms217838" initials="m" userId="S::ms217838@campussachsen.onmicrosoft.com::b413f594-fa8d-4812-97d6-558d43c4541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lina Herrmann" initials="AH" lastIdx="2" clrIdx="0">
    <p:extLst>
      <p:ext uri="{19B8F6BF-5375-455C-9EA6-DF929625EA0E}">
        <p15:presenceInfo xmlns:p15="http://schemas.microsoft.com/office/powerpoint/2012/main" userId="Alina Herrman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4C9E"/>
    <a:srgbClr val="4465A8"/>
    <a:srgbClr val="BDEDF1"/>
    <a:srgbClr val="81CDD4"/>
    <a:srgbClr val="4472C4"/>
    <a:srgbClr val="6CBCE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17" autoAdjust="0"/>
    <p:restoredTop sz="93677" autoAdjust="0"/>
  </p:normalViewPr>
  <p:slideViewPr>
    <p:cSldViewPr snapToGrid="0" snapToObjects="1">
      <p:cViewPr varScale="1">
        <p:scale>
          <a:sx n="107" d="100"/>
          <a:sy n="107" d="100"/>
        </p:scale>
        <p:origin x="924" y="108"/>
      </p:cViewPr>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1.xml.rels><?xml version="1.0" encoding="UTF-8" standalone="yes"?>
<Relationships xmlns="http://schemas.openxmlformats.org/package/2006/relationships"><Relationship Id="rId1" Type="http://schemas.openxmlformats.org/officeDocument/2006/relationships/hyperlink" Target="http://www.dosing.de/"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www.dosing.de/"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E3D456-61EE-4B97-B9AC-A5D92EC39B0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de-DE"/>
        </a:p>
      </dgm:t>
    </dgm:pt>
    <dgm:pt modelId="{4F447497-1654-4FC6-9CAB-FC3ACA85A185}">
      <dgm:prSet custT="1"/>
      <dgm:spPr/>
      <dgm:t>
        <a:bodyPr/>
        <a:lstStyle/>
        <a:p>
          <a:pPr marL="0" indent="0">
            <a:spcAft>
              <a:spcPts val="0"/>
            </a:spcAft>
            <a:buFont typeface="Arial" panose="020B0604020202020204" pitchFamily="34" charset="0"/>
            <a:buNone/>
          </a:pPr>
          <a:r>
            <a:rPr lang="de-DE" sz="2200" dirty="0">
              <a:latin typeface="+mj-lt"/>
            </a:rPr>
            <a:t>Herzzeitvolumen bei Hitze erhöht</a:t>
          </a:r>
        </a:p>
      </dgm:t>
    </dgm:pt>
    <dgm:pt modelId="{2D7C3C86-A700-49E5-8EE2-4CC5C5FEF3C2}" type="parTrans" cxnId="{051287FF-77DD-4B67-BD5E-CC99C9DA3891}">
      <dgm:prSet/>
      <dgm:spPr/>
      <dgm:t>
        <a:bodyPr/>
        <a:lstStyle/>
        <a:p>
          <a:endParaRPr lang="de-DE"/>
        </a:p>
      </dgm:t>
    </dgm:pt>
    <dgm:pt modelId="{A17D82D2-21A6-4B61-BA18-CDD3C051ECD9}" type="sibTrans" cxnId="{051287FF-77DD-4B67-BD5E-CC99C9DA3891}">
      <dgm:prSet/>
      <dgm:spPr/>
      <dgm:t>
        <a:bodyPr/>
        <a:lstStyle/>
        <a:p>
          <a:endParaRPr lang="de-DE"/>
        </a:p>
      </dgm:t>
    </dgm:pt>
    <dgm:pt modelId="{EA5C0F47-F826-4065-ACB5-107630D79D6F}">
      <dgm:prSet custT="1"/>
      <dgm:spPr>
        <a:solidFill>
          <a:srgbClr val="4465A8">
            <a:alpha val="32549"/>
          </a:srgbClr>
        </a:solidFill>
      </dgm:spPr>
      <dgm:t>
        <a:bodyPr/>
        <a:lstStyle/>
        <a:p>
          <a:r>
            <a:rPr lang="de-DE" sz="2400" b="1" dirty="0">
              <a:solidFill>
                <a:srgbClr val="3A4C9E"/>
              </a:solidFill>
              <a:latin typeface="+mj-lt"/>
            </a:rPr>
            <a:t>Niereninsuffizienz</a:t>
          </a:r>
          <a:endParaRPr lang="de-DE" sz="2400" dirty="0">
            <a:latin typeface="+mj-lt"/>
          </a:endParaRPr>
        </a:p>
      </dgm:t>
    </dgm:pt>
    <dgm:pt modelId="{C97C2445-6F4A-4C08-A84C-9E6FB6B25955}" type="parTrans" cxnId="{42C02FFD-AD2F-4843-AD69-53749B38CE29}">
      <dgm:prSet/>
      <dgm:spPr/>
      <dgm:t>
        <a:bodyPr/>
        <a:lstStyle/>
        <a:p>
          <a:endParaRPr lang="de-DE"/>
        </a:p>
      </dgm:t>
    </dgm:pt>
    <dgm:pt modelId="{25AE0EE2-B245-4715-8D83-231A30E82A04}" type="sibTrans" cxnId="{42C02FFD-AD2F-4843-AD69-53749B38CE29}">
      <dgm:prSet/>
      <dgm:spPr/>
      <dgm:t>
        <a:bodyPr/>
        <a:lstStyle/>
        <a:p>
          <a:endParaRPr lang="de-DE"/>
        </a:p>
      </dgm:t>
    </dgm:pt>
    <dgm:pt modelId="{2C265A3A-23DF-4841-A881-E00B11647EE3}">
      <dgm:prSet custT="1"/>
      <dgm:spPr/>
      <dgm:t>
        <a:bodyPr/>
        <a:lstStyle/>
        <a:p>
          <a:pPr marL="0" indent="0">
            <a:spcAft>
              <a:spcPts val="0"/>
            </a:spcAft>
            <a:buFont typeface="Arial" panose="020B0604020202020204" pitchFamily="34" charset="0"/>
            <a:buNone/>
          </a:pPr>
          <a:r>
            <a:rPr lang="de-DE" sz="2200" dirty="0">
              <a:latin typeface="+mj-lt"/>
            </a:rPr>
            <a:t>Nierenfunktionsstörung häufige Ursache für Hospitalisierungen in Hitze</a:t>
          </a:r>
        </a:p>
      </dgm:t>
    </dgm:pt>
    <dgm:pt modelId="{C9197AA9-72EC-4970-9447-3DC0773CBF1D}" type="parTrans" cxnId="{0522FFD2-E827-4B65-AE3D-4ABB6DB3B6BC}">
      <dgm:prSet/>
      <dgm:spPr/>
      <dgm:t>
        <a:bodyPr/>
        <a:lstStyle/>
        <a:p>
          <a:endParaRPr lang="de-DE"/>
        </a:p>
      </dgm:t>
    </dgm:pt>
    <dgm:pt modelId="{7D92EE29-90E4-4AE3-BE73-70361874EEC8}" type="sibTrans" cxnId="{0522FFD2-E827-4B65-AE3D-4ABB6DB3B6BC}">
      <dgm:prSet/>
      <dgm:spPr/>
      <dgm:t>
        <a:bodyPr/>
        <a:lstStyle/>
        <a:p>
          <a:endParaRPr lang="de-DE"/>
        </a:p>
      </dgm:t>
    </dgm:pt>
    <dgm:pt modelId="{36DA1500-E6F2-442F-9685-4D0A1347191E}">
      <dgm:prSet custT="1"/>
      <dgm:spPr>
        <a:solidFill>
          <a:srgbClr val="4465A8">
            <a:alpha val="32549"/>
          </a:srgbClr>
        </a:solidFill>
      </dgm:spPr>
      <dgm:t>
        <a:bodyPr/>
        <a:lstStyle/>
        <a:p>
          <a:r>
            <a:rPr lang="en-US" sz="2400" b="1" i="0" u="none" baseline="0" dirty="0" err="1">
              <a:solidFill>
                <a:srgbClr val="3A4C9E"/>
              </a:solidFill>
              <a:latin typeface="+mj-lt"/>
            </a:rPr>
            <a:t>Herzinsuffizienz</a:t>
          </a:r>
          <a:r>
            <a:rPr lang="en-US" sz="2400" b="1" i="0" u="none" baseline="0" dirty="0">
              <a:solidFill>
                <a:srgbClr val="3A4C9E"/>
              </a:solidFill>
              <a:latin typeface="+mj-lt"/>
            </a:rPr>
            <a:t>, </a:t>
          </a:r>
          <a:r>
            <a:rPr lang="en-US" sz="2400" b="1" i="0" u="none" baseline="0" dirty="0" err="1">
              <a:solidFill>
                <a:srgbClr val="3A4C9E"/>
              </a:solidFill>
              <a:latin typeface="+mj-lt"/>
            </a:rPr>
            <a:t>Koronare</a:t>
          </a:r>
          <a:r>
            <a:rPr lang="en-US" sz="2400" b="1" i="0" u="none" baseline="0" dirty="0">
              <a:solidFill>
                <a:srgbClr val="3A4C9E"/>
              </a:solidFill>
              <a:latin typeface="+mj-lt"/>
            </a:rPr>
            <a:t> </a:t>
          </a:r>
          <a:r>
            <a:rPr lang="en-US" sz="2400" b="1" i="0" u="none" baseline="0" dirty="0" err="1">
              <a:solidFill>
                <a:srgbClr val="3A4C9E"/>
              </a:solidFill>
              <a:latin typeface="+mj-lt"/>
            </a:rPr>
            <a:t>Herkrankheit</a:t>
          </a:r>
          <a:endParaRPr lang="de-DE" sz="2400" b="1" i="0" u="none" baseline="0" dirty="0">
            <a:solidFill>
              <a:srgbClr val="3A4C9E"/>
            </a:solidFill>
            <a:latin typeface="+mj-lt"/>
          </a:endParaRPr>
        </a:p>
      </dgm:t>
    </dgm:pt>
    <dgm:pt modelId="{FE309DA9-2D3C-42AE-B66E-130BAF162721}" type="sibTrans" cxnId="{0F38AB81-9036-4DAC-98D1-1BD7F021F654}">
      <dgm:prSet/>
      <dgm:spPr/>
      <dgm:t>
        <a:bodyPr/>
        <a:lstStyle/>
        <a:p>
          <a:endParaRPr lang="de-DE"/>
        </a:p>
      </dgm:t>
    </dgm:pt>
    <dgm:pt modelId="{3F33FD68-EDCE-4542-8BFB-3DE039DFC8EF}" type="parTrans" cxnId="{0F38AB81-9036-4DAC-98D1-1BD7F021F654}">
      <dgm:prSet/>
      <dgm:spPr/>
      <dgm:t>
        <a:bodyPr/>
        <a:lstStyle/>
        <a:p>
          <a:endParaRPr lang="de-DE"/>
        </a:p>
      </dgm:t>
    </dgm:pt>
    <dgm:pt modelId="{98AE70F0-9D60-42C0-B97F-319D02ED117F}">
      <dgm:prSet custT="1"/>
      <dgm:spPr/>
      <dgm:t>
        <a:bodyPr/>
        <a:lstStyle/>
        <a:p>
          <a:pPr marL="0" indent="0">
            <a:spcAft>
              <a:spcPts val="0"/>
            </a:spcAft>
            <a:buFont typeface="Arial" panose="020B0604020202020204" pitchFamily="34" charset="0"/>
            <a:buNone/>
          </a:pPr>
          <a:r>
            <a:rPr lang="de-DE" sz="2200" dirty="0">
              <a:latin typeface="+mj-lt"/>
            </a:rPr>
            <a:t>Bestimmung der Retentionsparameter notwendig, ggf. Dosisanpassung der Medikamente erforderlich (</a:t>
          </a:r>
          <a:r>
            <a:rPr lang="de-DE" sz="2200" dirty="0">
              <a:latin typeface="+mj-lt"/>
              <a:hlinkClick xmlns:r="http://schemas.openxmlformats.org/officeDocument/2006/relationships" r:id="rId1"/>
            </a:rPr>
            <a:t>www.dosing.de</a:t>
          </a:r>
          <a:r>
            <a:rPr lang="de-DE" sz="2200" dirty="0">
              <a:latin typeface="+mj-lt"/>
            </a:rPr>
            <a:t>) </a:t>
          </a:r>
        </a:p>
      </dgm:t>
    </dgm:pt>
    <dgm:pt modelId="{C15D7274-96DC-4A18-A17A-E970CCE9470A}" type="sibTrans" cxnId="{90C84210-BD6C-420D-AA13-8F1F9A2DBBB6}">
      <dgm:prSet/>
      <dgm:spPr/>
      <dgm:t>
        <a:bodyPr/>
        <a:lstStyle/>
        <a:p>
          <a:endParaRPr lang="de-DE"/>
        </a:p>
      </dgm:t>
    </dgm:pt>
    <dgm:pt modelId="{48758385-CF9C-4114-8FAE-443A4A0178F3}" type="parTrans" cxnId="{90C84210-BD6C-420D-AA13-8F1F9A2DBBB6}">
      <dgm:prSet/>
      <dgm:spPr/>
      <dgm:t>
        <a:bodyPr/>
        <a:lstStyle/>
        <a:p>
          <a:endParaRPr lang="de-DE"/>
        </a:p>
      </dgm:t>
    </dgm:pt>
    <dgm:pt modelId="{0B0C8600-68CF-40C6-A4C4-F947662950C7}">
      <dgm:prSet custT="1"/>
      <dgm:spPr/>
      <dgm:t>
        <a:bodyPr/>
        <a:lstStyle/>
        <a:p>
          <a:pPr marL="0" indent="0">
            <a:spcAft>
              <a:spcPts val="0"/>
            </a:spcAft>
            <a:buFont typeface="Arial" panose="020B0604020202020204" pitchFamily="34" charset="0"/>
            <a:buNone/>
          </a:pPr>
          <a:r>
            <a:rPr lang="de-DE" sz="2200" dirty="0">
              <a:latin typeface="+mj-lt"/>
            </a:rPr>
            <a:t>Dosis und Einsatz von Diuretika kritisch prüfen</a:t>
          </a:r>
        </a:p>
      </dgm:t>
    </dgm:pt>
    <dgm:pt modelId="{BEE1A909-2B88-45C3-B151-1F90F471E6DE}" type="sibTrans" cxnId="{CDB87A4F-F3B6-42D7-95FF-243C26F86E5B}">
      <dgm:prSet/>
      <dgm:spPr/>
      <dgm:t>
        <a:bodyPr/>
        <a:lstStyle/>
        <a:p>
          <a:endParaRPr lang="de-DE"/>
        </a:p>
      </dgm:t>
    </dgm:pt>
    <dgm:pt modelId="{88CB373B-CA74-4DEA-AC7F-2A07A5FE1FAD}" type="parTrans" cxnId="{CDB87A4F-F3B6-42D7-95FF-243C26F86E5B}">
      <dgm:prSet/>
      <dgm:spPr/>
      <dgm:t>
        <a:bodyPr/>
        <a:lstStyle/>
        <a:p>
          <a:endParaRPr lang="de-DE"/>
        </a:p>
      </dgm:t>
    </dgm:pt>
    <dgm:pt modelId="{BEA7C9F4-D542-4039-8DC1-00DE2A58970E}">
      <dgm:prSet custT="1"/>
      <dgm:spPr/>
      <dgm:t>
        <a:bodyPr/>
        <a:lstStyle/>
        <a:p>
          <a:pPr marL="0" indent="0">
            <a:spcAft>
              <a:spcPts val="0"/>
            </a:spcAft>
            <a:buFont typeface="Arial" panose="020B0604020202020204" pitchFamily="34" charset="0"/>
            <a:buNone/>
          </a:pPr>
          <a:r>
            <a:rPr lang="de-DE" sz="2200" dirty="0">
              <a:latin typeface="+mj-lt"/>
            </a:rPr>
            <a:t>Herzinfarktrisiko steigt, kardiale Anamnese und bei Hinweisen min. EKG und Herzenzyme dringlich empfohlen</a:t>
          </a:r>
        </a:p>
      </dgm:t>
    </dgm:pt>
    <dgm:pt modelId="{758092AD-E4C9-4B29-AAB1-F20E35C18E75}" type="parTrans" cxnId="{19AEACB7-7165-41DA-A0AF-03C2C4C69E74}">
      <dgm:prSet/>
      <dgm:spPr/>
      <dgm:t>
        <a:bodyPr/>
        <a:lstStyle/>
        <a:p>
          <a:endParaRPr lang="de-DE"/>
        </a:p>
      </dgm:t>
    </dgm:pt>
    <dgm:pt modelId="{47964A72-7FF0-4E8F-867F-0669476B3964}" type="sibTrans" cxnId="{19AEACB7-7165-41DA-A0AF-03C2C4C69E74}">
      <dgm:prSet/>
      <dgm:spPr/>
      <dgm:t>
        <a:bodyPr/>
        <a:lstStyle/>
        <a:p>
          <a:endParaRPr lang="de-DE"/>
        </a:p>
      </dgm:t>
    </dgm:pt>
    <dgm:pt modelId="{CB1741BB-C834-4AED-8605-9F594D209C96}">
      <dgm:prSet custT="1"/>
      <dgm:spPr>
        <a:solidFill>
          <a:srgbClr val="4465A8">
            <a:alpha val="32941"/>
          </a:srgbClr>
        </a:solidFill>
      </dgm:spPr>
      <dgm:t>
        <a:bodyPr/>
        <a:lstStyle/>
        <a:p>
          <a:pPr marL="0" indent="0">
            <a:buFont typeface="Arial" panose="020B0604020202020204" pitchFamily="34" charset="0"/>
            <a:buNone/>
          </a:pPr>
          <a:r>
            <a:rPr lang="de-DE" sz="2400" b="1" dirty="0">
              <a:solidFill>
                <a:srgbClr val="3A4C9E"/>
              </a:solidFill>
              <a:latin typeface="+mj-lt"/>
            </a:rPr>
            <a:t>Psychiatrische Erkrankungen</a:t>
          </a:r>
        </a:p>
      </dgm:t>
    </dgm:pt>
    <dgm:pt modelId="{FE2DCF67-97F6-4BDD-A900-E0419AD149B7}" type="parTrans" cxnId="{E23ABBEE-5EDC-45DD-A8EA-A33951ABFF2A}">
      <dgm:prSet/>
      <dgm:spPr/>
      <dgm:t>
        <a:bodyPr/>
        <a:lstStyle/>
        <a:p>
          <a:endParaRPr lang="de-DE"/>
        </a:p>
      </dgm:t>
    </dgm:pt>
    <dgm:pt modelId="{3EC0AD31-D173-4092-905A-A1771252B017}" type="sibTrans" cxnId="{E23ABBEE-5EDC-45DD-A8EA-A33951ABFF2A}">
      <dgm:prSet/>
      <dgm:spPr/>
      <dgm:t>
        <a:bodyPr/>
        <a:lstStyle/>
        <a:p>
          <a:endParaRPr lang="de-DE"/>
        </a:p>
      </dgm:t>
    </dgm:pt>
    <dgm:pt modelId="{ADD5D907-549C-49E2-A9F3-0177F7EC8F9F}">
      <dgm:prSet custT="1"/>
      <dgm:spPr/>
      <dgm:t>
        <a:bodyPr/>
        <a:lstStyle/>
        <a:p>
          <a:pPr marL="0" indent="0">
            <a:spcAft>
              <a:spcPts val="0"/>
            </a:spcAft>
            <a:buFont typeface="Arial" panose="020B0604020202020204" pitchFamily="34" charset="0"/>
            <a:buNone/>
          </a:pPr>
          <a:r>
            <a:rPr lang="de-DE" sz="2200" dirty="0">
              <a:latin typeface="+mj-lt"/>
            </a:rPr>
            <a:t>Vermehrt psychiatrische (Akut-)</a:t>
          </a:r>
          <a:r>
            <a:rPr lang="de-DE" sz="2200" dirty="0" err="1">
              <a:latin typeface="+mj-lt"/>
            </a:rPr>
            <a:t>erkrankungen</a:t>
          </a:r>
          <a:r>
            <a:rPr lang="de-DE" sz="2200" dirty="0">
              <a:latin typeface="+mj-lt"/>
            </a:rPr>
            <a:t>, bei verwirrten </a:t>
          </a:r>
          <a:r>
            <a:rPr lang="de-DE" sz="2200" dirty="0" err="1">
              <a:latin typeface="+mj-lt"/>
            </a:rPr>
            <a:t>Patient:innen</a:t>
          </a:r>
          <a:r>
            <a:rPr lang="de-DE" sz="2200" dirty="0">
              <a:latin typeface="+mj-lt"/>
            </a:rPr>
            <a:t> psychiatrische Anamnese erfragen </a:t>
          </a:r>
        </a:p>
      </dgm:t>
    </dgm:pt>
    <dgm:pt modelId="{C321CD79-BF4D-45B6-B761-D0C4824A9FA3}" type="parTrans" cxnId="{AE297EC8-98F1-449E-8893-8CB1E877B930}">
      <dgm:prSet/>
      <dgm:spPr/>
      <dgm:t>
        <a:bodyPr/>
        <a:lstStyle/>
        <a:p>
          <a:endParaRPr lang="de-DE"/>
        </a:p>
      </dgm:t>
    </dgm:pt>
    <dgm:pt modelId="{4C770969-E0B8-47F0-8DD0-A376F066764E}" type="sibTrans" cxnId="{AE297EC8-98F1-449E-8893-8CB1E877B930}">
      <dgm:prSet/>
      <dgm:spPr/>
      <dgm:t>
        <a:bodyPr/>
        <a:lstStyle/>
        <a:p>
          <a:endParaRPr lang="de-DE"/>
        </a:p>
      </dgm:t>
    </dgm:pt>
    <dgm:pt modelId="{BAF60B82-F8EB-4616-BF59-E7AF2D9497EE}" type="pres">
      <dgm:prSet presAssocID="{ECE3D456-61EE-4B97-B9AC-A5D92EC39B00}" presName="linear" presStyleCnt="0">
        <dgm:presLayoutVars>
          <dgm:animLvl val="lvl"/>
          <dgm:resizeHandles val="exact"/>
        </dgm:presLayoutVars>
      </dgm:prSet>
      <dgm:spPr/>
      <dgm:t>
        <a:bodyPr/>
        <a:lstStyle/>
        <a:p>
          <a:endParaRPr lang="de-DE"/>
        </a:p>
      </dgm:t>
    </dgm:pt>
    <dgm:pt modelId="{A6E9600F-83F9-4FAD-AAA5-DECD196C152A}" type="pres">
      <dgm:prSet presAssocID="{36DA1500-E6F2-442F-9685-4D0A1347191E}" presName="parentText" presStyleLbl="node1" presStyleIdx="0" presStyleCnt="3">
        <dgm:presLayoutVars>
          <dgm:chMax val="0"/>
          <dgm:bulletEnabled val="1"/>
        </dgm:presLayoutVars>
      </dgm:prSet>
      <dgm:spPr/>
      <dgm:t>
        <a:bodyPr/>
        <a:lstStyle/>
        <a:p>
          <a:endParaRPr lang="de-DE"/>
        </a:p>
      </dgm:t>
    </dgm:pt>
    <dgm:pt modelId="{10166FE4-F32F-416A-88D7-8EC793DCF665}" type="pres">
      <dgm:prSet presAssocID="{36DA1500-E6F2-442F-9685-4D0A1347191E}" presName="childText" presStyleLbl="revTx" presStyleIdx="0" presStyleCnt="3">
        <dgm:presLayoutVars>
          <dgm:bulletEnabled val="1"/>
        </dgm:presLayoutVars>
      </dgm:prSet>
      <dgm:spPr/>
      <dgm:t>
        <a:bodyPr/>
        <a:lstStyle/>
        <a:p>
          <a:endParaRPr lang="de-DE"/>
        </a:p>
      </dgm:t>
    </dgm:pt>
    <dgm:pt modelId="{9AFB3F9E-EEAA-41C1-91D6-10267C693044}" type="pres">
      <dgm:prSet presAssocID="{EA5C0F47-F826-4065-ACB5-107630D79D6F}" presName="parentText" presStyleLbl="node1" presStyleIdx="1" presStyleCnt="3">
        <dgm:presLayoutVars>
          <dgm:chMax val="0"/>
          <dgm:bulletEnabled val="1"/>
        </dgm:presLayoutVars>
      </dgm:prSet>
      <dgm:spPr/>
      <dgm:t>
        <a:bodyPr/>
        <a:lstStyle/>
        <a:p>
          <a:endParaRPr lang="de-DE"/>
        </a:p>
      </dgm:t>
    </dgm:pt>
    <dgm:pt modelId="{C8577F10-E70D-4F24-9F17-CB83E1B71B50}" type="pres">
      <dgm:prSet presAssocID="{EA5C0F47-F826-4065-ACB5-107630D79D6F}" presName="childText" presStyleLbl="revTx" presStyleIdx="1" presStyleCnt="3">
        <dgm:presLayoutVars>
          <dgm:bulletEnabled val="1"/>
        </dgm:presLayoutVars>
      </dgm:prSet>
      <dgm:spPr/>
      <dgm:t>
        <a:bodyPr/>
        <a:lstStyle/>
        <a:p>
          <a:endParaRPr lang="de-DE"/>
        </a:p>
      </dgm:t>
    </dgm:pt>
    <dgm:pt modelId="{C6DA1C1E-C265-4E2A-8667-154326217BAC}" type="pres">
      <dgm:prSet presAssocID="{CB1741BB-C834-4AED-8605-9F594D209C96}" presName="parentText" presStyleLbl="node1" presStyleIdx="2" presStyleCnt="3">
        <dgm:presLayoutVars>
          <dgm:chMax val="0"/>
          <dgm:bulletEnabled val="1"/>
        </dgm:presLayoutVars>
      </dgm:prSet>
      <dgm:spPr/>
      <dgm:t>
        <a:bodyPr/>
        <a:lstStyle/>
        <a:p>
          <a:endParaRPr lang="de-DE"/>
        </a:p>
      </dgm:t>
    </dgm:pt>
    <dgm:pt modelId="{42767C9B-02ED-46CC-ADCA-3B67302431C5}" type="pres">
      <dgm:prSet presAssocID="{CB1741BB-C834-4AED-8605-9F594D209C96}" presName="childText" presStyleLbl="revTx" presStyleIdx="2" presStyleCnt="3">
        <dgm:presLayoutVars>
          <dgm:bulletEnabled val="1"/>
        </dgm:presLayoutVars>
      </dgm:prSet>
      <dgm:spPr/>
      <dgm:t>
        <a:bodyPr/>
        <a:lstStyle/>
        <a:p>
          <a:endParaRPr lang="de-DE"/>
        </a:p>
      </dgm:t>
    </dgm:pt>
  </dgm:ptLst>
  <dgm:cxnLst>
    <dgm:cxn modelId="{845A0594-7F32-44C2-B777-05A9854F25ED}" type="presOf" srcId="{2C265A3A-23DF-4841-A881-E00B11647EE3}" destId="{C8577F10-E70D-4F24-9F17-CB83E1B71B50}" srcOrd="0" destOrd="0" presId="urn:microsoft.com/office/officeart/2005/8/layout/vList2"/>
    <dgm:cxn modelId="{6D283AE5-5535-40F9-B266-D987CF35696D}" type="presOf" srcId="{4F447497-1654-4FC6-9CAB-FC3ACA85A185}" destId="{10166FE4-F32F-416A-88D7-8EC793DCF665}" srcOrd="0" destOrd="0" presId="urn:microsoft.com/office/officeart/2005/8/layout/vList2"/>
    <dgm:cxn modelId="{97150BF6-8665-4ADB-8160-A3904BF97BB7}" type="presOf" srcId="{EA5C0F47-F826-4065-ACB5-107630D79D6F}" destId="{9AFB3F9E-EEAA-41C1-91D6-10267C693044}" srcOrd="0" destOrd="0" presId="urn:microsoft.com/office/officeart/2005/8/layout/vList2"/>
    <dgm:cxn modelId="{90C84210-BD6C-420D-AA13-8F1F9A2DBBB6}" srcId="{EA5C0F47-F826-4065-ACB5-107630D79D6F}" destId="{98AE70F0-9D60-42C0-B97F-319D02ED117F}" srcOrd="1" destOrd="0" parTransId="{48758385-CF9C-4114-8FAE-443A4A0178F3}" sibTransId="{C15D7274-96DC-4A18-A17A-E970CCE9470A}"/>
    <dgm:cxn modelId="{393D2170-92A3-4327-BAAE-FB72476D9521}" type="presOf" srcId="{98AE70F0-9D60-42C0-B97F-319D02ED117F}" destId="{C8577F10-E70D-4F24-9F17-CB83E1B71B50}" srcOrd="0" destOrd="1" presId="urn:microsoft.com/office/officeart/2005/8/layout/vList2"/>
    <dgm:cxn modelId="{CDB87A4F-F3B6-42D7-95FF-243C26F86E5B}" srcId="{EA5C0F47-F826-4065-ACB5-107630D79D6F}" destId="{0B0C8600-68CF-40C6-A4C4-F947662950C7}" srcOrd="2" destOrd="0" parTransId="{88CB373B-CA74-4DEA-AC7F-2A07A5FE1FAD}" sibTransId="{BEE1A909-2B88-45C3-B151-1F90F471E6DE}"/>
    <dgm:cxn modelId="{53AE21D5-E9D2-4D96-877D-A6008DFE0334}" type="presOf" srcId="{36DA1500-E6F2-442F-9685-4D0A1347191E}" destId="{A6E9600F-83F9-4FAD-AAA5-DECD196C152A}" srcOrd="0" destOrd="0" presId="urn:microsoft.com/office/officeart/2005/8/layout/vList2"/>
    <dgm:cxn modelId="{E23ABBEE-5EDC-45DD-A8EA-A33951ABFF2A}" srcId="{ECE3D456-61EE-4B97-B9AC-A5D92EC39B00}" destId="{CB1741BB-C834-4AED-8605-9F594D209C96}" srcOrd="2" destOrd="0" parTransId="{FE2DCF67-97F6-4BDD-A900-E0419AD149B7}" sibTransId="{3EC0AD31-D173-4092-905A-A1771252B017}"/>
    <dgm:cxn modelId="{AE297EC8-98F1-449E-8893-8CB1E877B930}" srcId="{CB1741BB-C834-4AED-8605-9F594D209C96}" destId="{ADD5D907-549C-49E2-A9F3-0177F7EC8F9F}" srcOrd="0" destOrd="0" parTransId="{C321CD79-BF4D-45B6-B761-D0C4824A9FA3}" sibTransId="{4C770969-E0B8-47F0-8DD0-A376F066764E}"/>
    <dgm:cxn modelId="{0522FFD2-E827-4B65-AE3D-4ABB6DB3B6BC}" srcId="{EA5C0F47-F826-4065-ACB5-107630D79D6F}" destId="{2C265A3A-23DF-4841-A881-E00B11647EE3}" srcOrd="0" destOrd="0" parTransId="{C9197AA9-72EC-4970-9447-3DC0773CBF1D}" sibTransId="{7D92EE29-90E4-4AE3-BE73-70361874EEC8}"/>
    <dgm:cxn modelId="{42C02FFD-AD2F-4843-AD69-53749B38CE29}" srcId="{ECE3D456-61EE-4B97-B9AC-A5D92EC39B00}" destId="{EA5C0F47-F826-4065-ACB5-107630D79D6F}" srcOrd="1" destOrd="0" parTransId="{C97C2445-6F4A-4C08-A84C-9E6FB6B25955}" sibTransId="{25AE0EE2-B245-4715-8D83-231A30E82A04}"/>
    <dgm:cxn modelId="{5E654EDA-9C25-4DA3-BEBE-FF6B875FB82E}" type="presOf" srcId="{BEA7C9F4-D542-4039-8DC1-00DE2A58970E}" destId="{10166FE4-F32F-416A-88D7-8EC793DCF665}" srcOrd="0" destOrd="1" presId="urn:microsoft.com/office/officeart/2005/8/layout/vList2"/>
    <dgm:cxn modelId="{051287FF-77DD-4B67-BD5E-CC99C9DA3891}" srcId="{36DA1500-E6F2-442F-9685-4D0A1347191E}" destId="{4F447497-1654-4FC6-9CAB-FC3ACA85A185}" srcOrd="0" destOrd="0" parTransId="{2D7C3C86-A700-49E5-8EE2-4CC5C5FEF3C2}" sibTransId="{A17D82D2-21A6-4B61-BA18-CDD3C051ECD9}"/>
    <dgm:cxn modelId="{0F38AB81-9036-4DAC-98D1-1BD7F021F654}" srcId="{ECE3D456-61EE-4B97-B9AC-A5D92EC39B00}" destId="{36DA1500-E6F2-442F-9685-4D0A1347191E}" srcOrd="0" destOrd="0" parTransId="{3F33FD68-EDCE-4542-8BFB-3DE039DFC8EF}" sibTransId="{FE309DA9-2D3C-42AE-B66E-130BAF162721}"/>
    <dgm:cxn modelId="{E5EFDB08-FAA9-464C-841F-7CECC07AA4C0}" type="presOf" srcId="{ECE3D456-61EE-4B97-B9AC-A5D92EC39B00}" destId="{BAF60B82-F8EB-4616-BF59-E7AF2D9497EE}" srcOrd="0" destOrd="0" presId="urn:microsoft.com/office/officeart/2005/8/layout/vList2"/>
    <dgm:cxn modelId="{279B74FF-1FFE-41DB-995E-68D527AEEA4C}" type="presOf" srcId="{CB1741BB-C834-4AED-8605-9F594D209C96}" destId="{C6DA1C1E-C265-4E2A-8667-154326217BAC}" srcOrd="0" destOrd="0" presId="urn:microsoft.com/office/officeart/2005/8/layout/vList2"/>
    <dgm:cxn modelId="{B2FD34A1-7F87-40A2-8F43-D50E44BCADD5}" type="presOf" srcId="{0B0C8600-68CF-40C6-A4C4-F947662950C7}" destId="{C8577F10-E70D-4F24-9F17-CB83E1B71B50}" srcOrd="0" destOrd="2" presId="urn:microsoft.com/office/officeart/2005/8/layout/vList2"/>
    <dgm:cxn modelId="{19AEACB7-7165-41DA-A0AF-03C2C4C69E74}" srcId="{36DA1500-E6F2-442F-9685-4D0A1347191E}" destId="{BEA7C9F4-D542-4039-8DC1-00DE2A58970E}" srcOrd="1" destOrd="0" parTransId="{758092AD-E4C9-4B29-AAB1-F20E35C18E75}" sibTransId="{47964A72-7FF0-4E8F-867F-0669476B3964}"/>
    <dgm:cxn modelId="{DCFC265A-FCA5-439E-A3DC-3BE15D38AC5E}" type="presOf" srcId="{ADD5D907-549C-49E2-A9F3-0177F7EC8F9F}" destId="{42767C9B-02ED-46CC-ADCA-3B67302431C5}" srcOrd="0" destOrd="0" presId="urn:microsoft.com/office/officeart/2005/8/layout/vList2"/>
    <dgm:cxn modelId="{E1F312BF-1CDF-447B-A78A-AD59811B7FBF}" type="presParOf" srcId="{BAF60B82-F8EB-4616-BF59-E7AF2D9497EE}" destId="{A6E9600F-83F9-4FAD-AAA5-DECD196C152A}" srcOrd="0" destOrd="0" presId="urn:microsoft.com/office/officeart/2005/8/layout/vList2"/>
    <dgm:cxn modelId="{29297D33-B2F8-4255-A382-D3105736FA8E}" type="presParOf" srcId="{BAF60B82-F8EB-4616-BF59-E7AF2D9497EE}" destId="{10166FE4-F32F-416A-88D7-8EC793DCF665}" srcOrd="1" destOrd="0" presId="urn:microsoft.com/office/officeart/2005/8/layout/vList2"/>
    <dgm:cxn modelId="{CE8A49A1-104A-4B5C-B1F8-A7E5F300802E}" type="presParOf" srcId="{BAF60B82-F8EB-4616-BF59-E7AF2D9497EE}" destId="{9AFB3F9E-EEAA-41C1-91D6-10267C693044}" srcOrd="2" destOrd="0" presId="urn:microsoft.com/office/officeart/2005/8/layout/vList2"/>
    <dgm:cxn modelId="{53827B44-6BD5-4823-A4A6-CDE97A671B52}" type="presParOf" srcId="{BAF60B82-F8EB-4616-BF59-E7AF2D9497EE}" destId="{C8577F10-E70D-4F24-9F17-CB83E1B71B50}" srcOrd="3" destOrd="0" presId="urn:microsoft.com/office/officeart/2005/8/layout/vList2"/>
    <dgm:cxn modelId="{25A7F804-203F-4DED-8594-7C2FE7550305}" type="presParOf" srcId="{BAF60B82-F8EB-4616-BF59-E7AF2D9497EE}" destId="{C6DA1C1E-C265-4E2A-8667-154326217BAC}" srcOrd="4" destOrd="0" presId="urn:microsoft.com/office/officeart/2005/8/layout/vList2"/>
    <dgm:cxn modelId="{0967C96D-C5F5-418D-BC9A-D06715A32D41}" type="presParOf" srcId="{BAF60B82-F8EB-4616-BF59-E7AF2D9497EE}" destId="{42767C9B-02ED-46CC-ADCA-3B67302431C5}"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CE3D456-61EE-4B97-B9AC-A5D92EC39B0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de-DE"/>
        </a:p>
      </dgm:t>
    </dgm:pt>
    <dgm:pt modelId="{4F447497-1654-4FC6-9CAB-FC3ACA85A185}">
      <dgm:prSet custT="1"/>
      <dgm:spPr/>
      <dgm:t>
        <a:bodyPr/>
        <a:lstStyle/>
        <a:p>
          <a:pPr marL="0" indent="0">
            <a:buFont typeface="Arial" panose="020B0604020202020204" pitchFamily="34" charset="0"/>
            <a:buNone/>
          </a:pPr>
          <a:r>
            <a:rPr lang="en-US" sz="2600" dirty="0" err="1">
              <a:latin typeface="+mj-lt"/>
            </a:rPr>
            <a:t>Womöglich</a:t>
          </a:r>
          <a:r>
            <a:rPr lang="en-US" sz="2600" dirty="0">
              <a:latin typeface="+mj-lt"/>
            </a:rPr>
            <a:t> </a:t>
          </a:r>
          <a:r>
            <a:rPr lang="en-US" sz="2600" dirty="0" err="1">
              <a:latin typeface="+mj-lt"/>
            </a:rPr>
            <a:t>durch</a:t>
          </a:r>
          <a:r>
            <a:rPr lang="en-US" sz="2600" dirty="0">
              <a:latin typeface="+mj-lt"/>
            </a:rPr>
            <a:t> ACE-Hemmer und </a:t>
          </a:r>
          <a:r>
            <a:rPr lang="en-US" sz="2600" dirty="0" err="1">
              <a:latin typeface="+mj-lt"/>
            </a:rPr>
            <a:t>Sartane</a:t>
          </a:r>
          <a:r>
            <a:rPr lang="en-US" sz="2600" dirty="0">
              <a:latin typeface="+mj-lt"/>
            </a:rPr>
            <a:t> </a:t>
          </a:r>
          <a:r>
            <a:rPr lang="en-US" sz="2600" dirty="0" err="1">
              <a:latin typeface="+mj-lt"/>
            </a:rPr>
            <a:t>vermindert</a:t>
          </a:r>
          <a:endParaRPr lang="de-DE" sz="2600" dirty="0">
            <a:latin typeface="+mj-lt"/>
          </a:endParaRPr>
        </a:p>
      </dgm:t>
    </dgm:pt>
    <dgm:pt modelId="{2D7C3C86-A700-49E5-8EE2-4CC5C5FEF3C2}" type="parTrans" cxnId="{051287FF-77DD-4B67-BD5E-CC99C9DA3891}">
      <dgm:prSet/>
      <dgm:spPr/>
      <dgm:t>
        <a:bodyPr/>
        <a:lstStyle/>
        <a:p>
          <a:endParaRPr lang="de-DE"/>
        </a:p>
      </dgm:t>
    </dgm:pt>
    <dgm:pt modelId="{A17D82D2-21A6-4B61-BA18-CDD3C051ECD9}" type="sibTrans" cxnId="{051287FF-77DD-4B67-BD5E-CC99C9DA3891}">
      <dgm:prSet/>
      <dgm:spPr/>
      <dgm:t>
        <a:bodyPr/>
        <a:lstStyle/>
        <a:p>
          <a:endParaRPr lang="de-DE"/>
        </a:p>
      </dgm:t>
    </dgm:pt>
    <dgm:pt modelId="{EA5C0F47-F826-4065-ACB5-107630D79D6F}">
      <dgm:prSet custT="1"/>
      <dgm:spPr>
        <a:solidFill>
          <a:srgbClr val="4465A8">
            <a:alpha val="32549"/>
          </a:srgbClr>
        </a:solidFill>
      </dgm:spPr>
      <dgm:t>
        <a:bodyPr/>
        <a:lstStyle/>
        <a:p>
          <a:r>
            <a:rPr lang="de-DE" sz="2600" b="1" dirty="0">
              <a:solidFill>
                <a:srgbClr val="3A4C9E"/>
              </a:solidFill>
              <a:latin typeface="+mj-lt"/>
            </a:rPr>
            <a:t>Zentrale Temperaturregulation</a:t>
          </a:r>
          <a:endParaRPr lang="de-DE" sz="2600" dirty="0">
            <a:latin typeface="+mj-lt"/>
          </a:endParaRPr>
        </a:p>
      </dgm:t>
    </dgm:pt>
    <dgm:pt modelId="{C97C2445-6F4A-4C08-A84C-9E6FB6B25955}" type="parTrans" cxnId="{42C02FFD-AD2F-4843-AD69-53749B38CE29}">
      <dgm:prSet/>
      <dgm:spPr/>
      <dgm:t>
        <a:bodyPr/>
        <a:lstStyle/>
        <a:p>
          <a:endParaRPr lang="de-DE"/>
        </a:p>
      </dgm:t>
    </dgm:pt>
    <dgm:pt modelId="{25AE0EE2-B245-4715-8D83-231A30E82A04}" type="sibTrans" cxnId="{42C02FFD-AD2F-4843-AD69-53749B38CE29}">
      <dgm:prSet/>
      <dgm:spPr/>
      <dgm:t>
        <a:bodyPr/>
        <a:lstStyle/>
        <a:p>
          <a:endParaRPr lang="de-DE"/>
        </a:p>
      </dgm:t>
    </dgm:pt>
    <dgm:pt modelId="{2C265A3A-23DF-4841-A881-E00B11647EE3}">
      <dgm:prSet custT="1"/>
      <dgm:spPr>
        <a:solidFill>
          <a:srgbClr val="4465A8">
            <a:alpha val="32157"/>
          </a:srgbClr>
        </a:solidFill>
      </dgm:spPr>
      <dgm:t>
        <a:bodyPr/>
        <a:lstStyle/>
        <a:p>
          <a:pPr marL="0" indent="0">
            <a:buFont typeface="Arial" panose="020B0604020202020204" pitchFamily="34" charset="0"/>
            <a:buNone/>
          </a:pPr>
          <a:r>
            <a:rPr lang="en-US" sz="2600" b="1" dirty="0" err="1">
              <a:solidFill>
                <a:srgbClr val="3A4C9E"/>
              </a:solidFill>
              <a:latin typeface="+mj-lt"/>
            </a:rPr>
            <a:t>Schwitzen</a:t>
          </a:r>
          <a:endParaRPr lang="de-DE" sz="2600" b="1" dirty="0">
            <a:solidFill>
              <a:srgbClr val="3A4C9E"/>
            </a:solidFill>
            <a:latin typeface="+mj-lt"/>
          </a:endParaRPr>
        </a:p>
      </dgm:t>
    </dgm:pt>
    <dgm:pt modelId="{C9197AA9-72EC-4970-9447-3DC0773CBF1D}" type="parTrans" cxnId="{0522FFD2-E827-4B65-AE3D-4ABB6DB3B6BC}">
      <dgm:prSet/>
      <dgm:spPr/>
      <dgm:t>
        <a:bodyPr/>
        <a:lstStyle/>
        <a:p>
          <a:endParaRPr lang="de-DE"/>
        </a:p>
      </dgm:t>
    </dgm:pt>
    <dgm:pt modelId="{7D92EE29-90E4-4AE3-BE73-70361874EEC8}" type="sibTrans" cxnId="{0522FFD2-E827-4B65-AE3D-4ABB6DB3B6BC}">
      <dgm:prSet/>
      <dgm:spPr/>
      <dgm:t>
        <a:bodyPr/>
        <a:lstStyle/>
        <a:p>
          <a:endParaRPr lang="de-DE"/>
        </a:p>
      </dgm:t>
    </dgm:pt>
    <dgm:pt modelId="{36DA1500-E6F2-442F-9685-4D0A1347191E}">
      <dgm:prSet custT="1"/>
      <dgm:spPr>
        <a:solidFill>
          <a:srgbClr val="4465A8">
            <a:alpha val="32549"/>
          </a:srgbClr>
        </a:solidFill>
      </dgm:spPr>
      <dgm:t>
        <a:bodyPr/>
        <a:lstStyle/>
        <a:p>
          <a:r>
            <a:rPr lang="en-US" sz="2600" b="1" i="0" u="none" baseline="0" dirty="0" err="1">
              <a:solidFill>
                <a:srgbClr val="3A4C9E"/>
              </a:solidFill>
              <a:latin typeface="+mj-lt"/>
            </a:rPr>
            <a:t>Durstgefühl</a:t>
          </a:r>
          <a:endParaRPr lang="de-DE" sz="2600" b="1" i="0" u="none" baseline="0" dirty="0">
            <a:solidFill>
              <a:srgbClr val="3A4C9E"/>
            </a:solidFill>
            <a:latin typeface="+mj-lt"/>
          </a:endParaRPr>
        </a:p>
      </dgm:t>
    </dgm:pt>
    <dgm:pt modelId="{FE309DA9-2D3C-42AE-B66E-130BAF162721}" type="sibTrans" cxnId="{0F38AB81-9036-4DAC-98D1-1BD7F021F654}">
      <dgm:prSet/>
      <dgm:spPr/>
      <dgm:t>
        <a:bodyPr/>
        <a:lstStyle/>
        <a:p>
          <a:endParaRPr lang="de-DE"/>
        </a:p>
      </dgm:t>
    </dgm:pt>
    <dgm:pt modelId="{3F33FD68-EDCE-4542-8BFB-3DE039DFC8EF}" type="parTrans" cxnId="{0F38AB81-9036-4DAC-98D1-1BD7F021F654}">
      <dgm:prSet/>
      <dgm:spPr/>
      <dgm:t>
        <a:bodyPr/>
        <a:lstStyle/>
        <a:p>
          <a:endParaRPr lang="de-DE"/>
        </a:p>
      </dgm:t>
    </dgm:pt>
    <dgm:pt modelId="{940A56B1-6961-4650-B25E-8571F055F715}">
      <dgm:prSet custT="1"/>
      <dgm:spPr/>
      <dgm:t>
        <a:bodyPr/>
        <a:lstStyle/>
        <a:p>
          <a:pPr marL="0" indent="0">
            <a:buFont typeface="Arial" panose="020B0604020202020204" pitchFamily="34" charset="0"/>
            <a:buNone/>
          </a:pPr>
          <a:r>
            <a:rPr lang="en-US" sz="2600" dirty="0" err="1">
              <a:latin typeface="+mj-lt"/>
            </a:rPr>
            <a:t>Ungünstigt</a:t>
          </a:r>
          <a:r>
            <a:rPr lang="en-US" sz="2600" dirty="0">
              <a:latin typeface="+mj-lt"/>
            </a:rPr>
            <a:t> </a:t>
          </a:r>
          <a:r>
            <a:rPr lang="en-US" sz="2600" dirty="0" err="1">
              <a:latin typeface="+mj-lt"/>
            </a:rPr>
            <a:t>beeinflusst</a:t>
          </a:r>
          <a:r>
            <a:rPr lang="en-US" sz="2600" dirty="0">
              <a:latin typeface="+mj-lt"/>
            </a:rPr>
            <a:t> </a:t>
          </a:r>
          <a:r>
            <a:rPr lang="en-US" sz="2600" dirty="0" err="1">
              <a:latin typeface="+mj-lt"/>
            </a:rPr>
            <a:t>durch</a:t>
          </a:r>
          <a:r>
            <a:rPr lang="en-US" sz="2600" dirty="0">
              <a:latin typeface="+mj-lt"/>
            </a:rPr>
            <a:t> </a:t>
          </a:r>
          <a:r>
            <a:rPr lang="en-US" sz="2600" dirty="0" err="1">
              <a:latin typeface="+mj-lt"/>
            </a:rPr>
            <a:t>psychotrope</a:t>
          </a:r>
          <a:r>
            <a:rPr lang="en-US" sz="2600" dirty="0">
              <a:latin typeface="+mj-lt"/>
            </a:rPr>
            <a:t> </a:t>
          </a:r>
          <a:r>
            <a:rPr lang="en-US" sz="2600" dirty="0" err="1">
              <a:latin typeface="+mj-lt"/>
            </a:rPr>
            <a:t>Arzneimittel</a:t>
          </a:r>
          <a:r>
            <a:rPr lang="en-US" sz="2600" dirty="0">
              <a:latin typeface="+mj-lt"/>
            </a:rPr>
            <a:t> </a:t>
          </a:r>
          <a:endParaRPr lang="de-DE" sz="2600" dirty="0">
            <a:latin typeface="+mj-lt"/>
          </a:endParaRPr>
        </a:p>
      </dgm:t>
    </dgm:pt>
    <dgm:pt modelId="{DE26836A-7EB6-4F16-8255-F567E99C44C7}" type="parTrans" cxnId="{89596126-A5A9-494B-B514-9DD6CF71FAA9}">
      <dgm:prSet/>
      <dgm:spPr/>
      <dgm:t>
        <a:bodyPr/>
        <a:lstStyle/>
        <a:p>
          <a:endParaRPr lang="de-DE"/>
        </a:p>
      </dgm:t>
    </dgm:pt>
    <dgm:pt modelId="{3EF98795-4BAD-4DCF-94F4-A4F426EF2848}" type="sibTrans" cxnId="{89596126-A5A9-494B-B514-9DD6CF71FAA9}">
      <dgm:prSet/>
      <dgm:spPr/>
      <dgm:t>
        <a:bodyPr/>
        <a:lstStyle/>
        <a:p>
          <a:endParaRPr lang="de-DE"/>
        </a:p>
      </dgm:t>
    </dgm:pt>
    <dgm:pt modelId="{518D4D31-E9A7-4B48-9A1F-0D8CF5F9C386}">
      <dgm:prSet custT="1"/>
      <dgm:spPr>
        <a:noFill/>
      </dgm:spPr>
      <dgm:t>
        <a:bodyPr/>
        <a:lstStyle/>
        <a:p>
          <a:pPr marL="0" indent="0">
            <a:buFont typeface="Arial" panose="020B0604020202020204" pitchFamily="34" charset="0"/>
            <a:buNone/>
          </a:pPr>
          <a:r>
            <a:rPr lang="en-US" sz="2600" b="0" dirty="0" err="1">
              <a:solidFill>
                <a:schemeClr val="tx1">
                  <a:lumMod val="95000"/>
                  <a:lumOff val="5000"/>
                </a:schemeClr>
              </a:solidFill>
              <a:latin typeface="+mj-lt"/>
            </a:rPr>
            <a:t>Antimuskarinerge</a:t>
          </a:r>
          <a:r>
            <a:rPr lang="en-US" sz="2600" b="0" dirty="0">
              <a:solidFill>
                <a:schemeClr val="tx1">
                  <a:lumMod val="95000"/>
                  <a:lumOff val="5000"/>
                </a:schemeClr>
              </a:solidFill>
              <a:latin typeface="+mj-lt"/>
            </a:rPr>
            <a:t> </a:t>
          </a:r>
          <a:r>
            <a:rPr lang="en-US" sz="2600" b="0" dirty="0" err="1">
              <a:solidFill>
                <a:schemeClr val="tx1">
                  <a:lumMod val="95000"/>
                  <a:lumOff val="5000"/>
                </a:schemeClr>
              </a:solidFill>
              <a:latin typeface="+mj-lt"/>
            </a:rPr>
            <a:t>Arzneimittel</a:t>
          </a:r>
          <a:r>
            <a:rPr lang="en-US" sz="2600" b="0" dirty="0">
              <a:solidFill>
                <a:schemeClr val="tx1">
                  <a:lumMod val="95000"/>
                  <a:lumOff val="5000"/>
                </a:schemeClr>
              </a:solidFill>
              <a:latin typeface="+mj-lt"/>
            </a:rPr>
            <a:t> </a:t>
          </a:r>
          <a:r>
            <a:rPr lang="en-US" sz="2600" b="0" dirty="0" err="1">
              <a:solidFill>
                <a:schemeClr val="tx1">
                  <a:lumMod val="95000"/>
                  <a:lumOff val="5000"/>
                </a:schemeClr>
              </a:solidFill>
              <a:latin typeface="+mj-lt"/>
            </a:rPr>
            <a:t>können</a:t>
          </a:r>
          <a:r>
            <a:rPr lang="en-US" sz="2600" b="0" dirty="0">
              <a:solidFill>
                <a:schemeClr val="tx1">
                  <a:lumMod val="95000"/>
                  <a:lumOff val="5000"/>
                </a:schemeClr>
              </a:solidFill>
              <a:latin typeface="+mj-lt"/>
            </a:rPr>
            <a:t> </a:t>
          </a:r>
          <a:r>
            <a:rPr lang="en-US" sz="2600" b="0" dirty="0" err="1">
              <a:solidFill>
                <a:schemeClr val="tx1">
                  <a:lumMod val="95000"/>
                  <a:lumOff val="5000"/>
                </a:schemeClr>
              </a:solidFill>
              <a:latin typeface="+mj-lt"/>
            </a:rPr>
            <a:t>Hypohidrose</a:t>
          </a:r>
          <a:r>
            <a:rPr lang="en-US" sz="2600" b="0" dirty="0">
              <a:solidFill>
                <a:schemeClr val="tx1">
                  <a:lumMod val="95000"/>
                  <a:lumOff val="5000"/>
                </a:schemeClr>
              </a:solidFill>
              <a:latin typeface="+mj-lt"/>
            </a:rPr>
            <a:t> </a:t>
          </a:r>
          <a:r>
            <a:rPr lang="en-US" sz="2600" b="0" dirty="0" err="1">
              <a:solidFill>
                <a:schemeClr val="tx1">
                  <a:lumMod val="95000"/>
                  <a:lumOff val="5000"/>
                </a:schemeClr>
              </a:solidFill>
              <a:latin typeface="+mj-lt"/>
            </a:rPr>
            <a:t>auslösen</a:t>
          </a:r>
          <a:endParaRPr lang="de-DE" sz="2600" b="0" dirty="0">
            <a:solidFill>
              <a:schemeClr val="tx1">
                <a:lumMod val="95000"/>
                <a:lumOff val="5000"/>
              </a:schemeClr>
            </a:solidFill>
            <a:latin typeface="+mj-lt"/>
          </a:endParaRPr>
        </a:p>
      </dgm:t>
    </dgm:pt>
    <dgm:pt modelId="{330DBD92-B589-44A2-8654-B8F236CB00BF}" type="sibTrans" cxnId="{7D39FBB4-544E-4A45-9192-B38CE3704B55}">
      <dgm:prSet/>
      <dgm:spPr/>
      <dgm:t>
        <a:bodyPr/>
        <a:lstStyle/>
        <a:p>
          <a:endParaRPr lang="de-DE"/>
        </a:p>
      </dgm:t>
    </dgm:pt>
    <dgm:pt modelId="{6FBDE086-0E41-4A0D-BC7E-E522CE897EF7}" type="parTrans" cxnId="{7D39FBB4-544E-4A45-9192-B38CE3704B55}">
      <dgm:prSet/>
      <dgm:spPr/>
      <dgm:t>
        <a:bodyPr/>
        <a:lstStyle/>
        <a:p>
          <a:endParaRPr lang="de-DE"/>
        </a:p>
      </dgm:t>
    </dgm:pt>
    <dgm:pt modelId="{BAF60B82-F8EB-4616-BF59-E7AF2D9497EE}" type="pres">
      <dgm:prSet presAssocID="{ECE3D456-61EE-4B97-B9AC-A5D92EC39B00}" presName="linear" presStyleCnt="0">
        <dgm:presLayoutVars>
          <dgm:animLvl val="lvl"/>
          <dgm:resizeHandles val="exact"/>
        </dgm:presLayoutVars>
      </dgm:prSet>
      <dgm:spPr/>
      <dgm:t>
        <a:bodyPr/>
        <a:lstStyle/>
        <a:p>
          <a:endParaRPr lang="de-DE"/>
        </a:p>
      </dgm:t>
    </dgm:pt>
    <dgm:pt modelId="{A6E9600F-83F9-4FAD-AAA5-DECD196C152A}" type="pres">
      <dgm:prSet presAssocID="{36DA1500-E6F2-442F-9685-4D0A1347191E}" presName="parentText" presStyleLbl="node1" presStyleIdx="0" presStyleCnt="3">
        <dgm:presLayoutVars>
          <dgm:chMax val="0"/>
          <dgm:bulletEnabled val="1"/>
        </dgm:presLayoutVars>
      </dgm:prSet>
      <dgm:spPr/>
      <dgm:t>
        <a:bodyPr/>
        <a:lstStyle/>
        <a:p>
          <a:endParaRPr lang="de-DE"/>
        </a:p>
      </dgm:t>
    </dgm:pt>
    <dgm:pt modelId="{10166FE4-F32F-416A-88D7-8EC793DCF665}" type="pres">
      <dgm:prSet presAssocID="{36DA1500-E6F2-442F-9685-4D0A1347191E}" presName="childText" presStyleLbl="revTx" presStyleIdx="0" presStyleCnt="3">
        <dgm:presLayoutVars>
          <dgm:bulletEnabled val="1"/>
        </dgm:presLayoutVars>
      </dgm:prSet>
      <dgm:spPr/>
      <dgm:t>
        <a:bodyPr/>
        <a:lstStyle/>
        <a:p>
          <a:endParaRPr lang="de-DE"/>
        </a:p>
      </dgm:t>
    </dgm:pt>
    <dgm:pt modelId="{9AFB3F9E-EEAA-41C1-91D6-10267C693044}" type="pres">
      <dgm:prSet presAssocID="{EA5C0F47-F826-4065-ACB5-107630D79D6F}" presName="parentText" presStyleLbl="node1" presStyleIdx="1" presStyleCnt="3">
        <dgm:presLayoutVars>
          <dgm:chMax val="0"/>
          <dgm:bulletEnabled val="1"/>
        </dgm:presLayoutVars>
      </dgm:prSet>
      <dgm:spPr/>
      <dgm:t>
        <a:bodyPr/>
        <a:lstStyle/>
        <a:p>
          <a:endParaRPr lang="de-DE"/>
        </a:p>
      </dgm:t>
    </dgm:pt>
    <dgm:pt modelId="{C8577F10-E70D-4F24-9F17-CB83E1B71B50}" type="pres">
      <dgm:prSet presAssocID="{EA5C0F47-F826-4065-ACB5-107630D79D6F}" presName="childText" presStyleLbl="revTx" presStyleIdx="1" presStyleCnt="3">
        <dgm:presLayoutVars>
          <dgm:bulletEnabled val="1"/>
        </dgm:presLayoutVars>
      </dgm:prSet>
      <dgm:spPr/>
      <dgm:t>
        <a:bodyPr/>
        <a:lstStyle/>
        <a:p>
          <a:endParaRPr lang="de-DE"/>
        </a:p>
      </dgm:t>
    </dgm:pt>
    <dgm:pt modelId="{368A874A-B366-4A37-85CC-FF4BCA50D7E1}" type="pres">
      <dgm:prSet presAssocID="{2C265A3A-23DF-4841-A881-E00B11647EE3}" presName="parentText" presStyleLbl="node1" presStyleIdx="2" presStyleCnt="3">
        <dgm:presLayoutVars>
          <dgm:chMax val="0"/>
          <dgm:bulletEnabled val="1"/>
        </dgm:presLayoutVars>
      </dgm:prSet>
      <dgm:spPr/>
      <dgm:t>
        <a:bodyPr/>
        <a:lstStyle/>
        <a:p>
          <a:endParaRPr lang="de-DE"/>
        </a:p>
      </dgm:t>
    </dgm:pt>
    <dgm:pt modelId="{2B4D22F5-8737-4DE5-81B9-69C830E8F9AC}" type="pres">
      <dgm:prSet presAssocID="{2C265A3A-23DF-4841-A881-E00B11647EE3}" presName="childText" presStyleLbl="revTx" presStyleIdx="2" presStyleCnt="3">
        <dgm:presLayoutVars>
          <dgm:bulletEnabled val="1"/>
        </dgm:presLayoutVars>
      </dgm:prSet>
      <dgm:spPr/>
      <dgm:t>
        <a:bodyPr/>
        <a:lstStyle/>
        <a:p>
          <a:endParaRPr lang="de-DE"/>
        </a:p>
      </dgm:t>
    </dgm:pt>
  </dgm:ptLst>
  <dgm:cxnLst>
    <dgm:cxn modelId="{0522FFD2-E827-4B65-AE3D-4ABB6DB3B6BC}" srcId="{ECE3D456-61EE-4B97-B9AC-A5D92EC39B00}" destId="{2C265A3A-23DF-4841-A881-E00B11647EE3}" srcOrd="2" destOrd="0" parTransId="{C9197AA9-72EC-4970-9447-3DC0773CBF1D}" sibTransId="{7D92EE29-90E4-4AE3-BE73-70361874EEC8}"/>
    <dgm:cxn modelId="{7D39FBB4-544E-4A45-9192-B38CE3704B55}" srcId="{2C265A3A-23DF-4841-A881-E00B11647EE3}" destId="{518D4D31-E9A7-4B48-9A1F-0D8CF5F9C386}" srcOrd="0" destOrd="0" parTransId="{6FBDE086-0E41-4A0D-BC7E-E522CE897EF7}" sibTransId="{330DBD92-B589-44A2-8654-B8F236CB00BF}"/>
    <dgm:cxn modelId="{E5EFDB08-FAA9-464C-841F-7CECC07AA4C0}" type="presOf" srcId="{ECE3D456-61EE-4B97-B9AC-A5D92EC39B00}" destId="{BAF60B82-F8EB-4616-BF59-E7AF2D9497EE}" srcOrd="0" destOrd="0" presId="urn:microsoft.com/office/officeart/2005/8/layout/vList2"/>
    <dgm:cxn modelId="{051287FF-77DD-4B67-BD5E-CC99C9DA3891}" srcId="{36DA1500-E6F2-442F-9685-4D0A1347191E}" destId="{4F447497-1654-4FC6-9CAB-FC3ACA85A185}" srcOrd="0" destOrd="0" parTransId="{2D7C3C86-A700-49E5-8EE2-4CC5C5FEF3C2}" sibTransId="{A17D82D2-21A6-4B61-BA18-CDD3C051ECD9}"/>
    <dgm:cxn modelId="{6D283AE5-5535-40F9-B266-D987CF35696D}" type="presOf" srcId="{4F447497-1654-4FC6-9CAB-FC3ACA85A185}" destId="{10166FE4-F32F-416A-88D7-8EC793DCF665}" srcOrd="0" destOrd="0" presId="urn:microsoft.com/office/officeart/2005/8/layout/vList2"/>
    <dgm:cxn modelId="{0F38AB81-9036-4DAC-98D1-1BD7F021F654}" srcId="{ECE3D456-61EE-4B97-B9AC-A5D92EC39B00}" destId="{36DA1500-E6F2-442F-9685-4D0A1347191E}" srcOrd="0" destOrd="0" parTransId="{3F33FD68-EDCE-4542-8BFB-3DE039DFC8EF}" sibTransId="{FE309DA9-2D3C-42AE-B66E-130BAF162721}"/>
    <dgm:cxn modelId="{42C02FFD-AD2F-4843-AD69-53749B38CE29}" srcId="{ECE3D456-61EE-4B97-B9AC-A5D92EC39B00}" destId="{EA5C0F47-F826-4065-ACB5-107630D79D6F}" srcOrd="1" destOrd="0" parTransId="{C97C2445-6F4A-4C08-A84C-9E6FB6B25955}" sibTransId="{25AE0EE2-B245-4715-8D83-231A30E82A04}"/>
    <dgm:cxn modelId="{F3123CAE-F6F1-40D8-86DA-64510FEA16A4}" type="presOf" srcId="{940A56B1-6961-4650-B25E-8571F055F715}" destId="{C8577F10-E70D-4F24-9F17-CB83E1B71B50}" srcOrd="0" destOrd="0" presId="urn:microsoft.com/office/officeart/2005/8/layout/vList2"/>
    <dgm:cxn modelId="{89596126-A5A9-494B-B514-9DD6CF71FAA9}" srcId="{EA5C0F47-F826-4065-ACB5-107630D79D6F}" destId="{940A56B1-6961-4650-B25E-8571F055F715}" srcOrd="0" destOrd="0" parTransId="{DE26836A-7EB6-4F16-8255-F567E99C44C7}" sibTransId="{3EF98795-4BAD-4DCF-94F4-A4F426EF2848}"/>
    <dgm:cxn modelId="{6431DA40-D107-4B0C-B7C2-DBE12F6B628F}" type="presOf" srcId="{518D4D31-E9A7-4B48-9A1F-0D8CF5F9C386}" destId="{2B4D22F5-8737-4DE5-81B9-69C830E8F9AC}" srcOrd="0" destOrd="0" presId="urn:microsoft.com/office/officeart/2005/8/layout/vList2"/>
    <dgm:cxn modelId="{97150BF6-8665-4ADB-8160-A3904BF97BB7}" type="presOf" srcId="{EA5C0F47-F826-4065-ACB5-107630D79D6F}" destId="{9AFB3F9E-EEAA-41C1-91D6-10267C693044}" srcOrd="0" destOrd="0" presId="urn:microsoft.com/office/officeart/2005/8/layout/vList2"/>
    <dgm:cxn modelId="{53AE21D5-E9D2-4D96-877D-A6008DFE0334}" type="presOf" srcId="{36DA1500-E6F2-442F-9685-4D0A1347191E}" destId="{A6E9600F-83F9-4FAD-AAA5-DECD196C152A}" srcOrd="0" destOrd="0" presId="urn:microsoft.com/office/officeart/2005/8/layout/vList2"/>
    <dgm:cxn modelId="{F98686E3-CFB6-4617-96E8-8535BA1FD93E}" type="presOf" srcId="{2C265A3A-23DF-4841-A881-E00B11647EE3}" destId="{368A874A-B366-4A37-85CC-FF4BCA50D7E1}" srcOrd="0" destOrd="0" presId="urn:microsoft.com/office/officeart/2005/8/layout/vList2"/>
    <dgm:cxn modelId="{E1F312BF-1CDF-447B-A78A-AD59811B7FBF}" type="presParOf" srcId="{BAF60B82-F8EB-4616-BF59-E7AF2D9497EE}" destId="{A6E9600F-83F9-4FAD-AAA5-DECD196C152A}" srcOrd="0" destOrd="0" presId="urn:microsoft.com/office/officeart/2005/8/layout/vList2"/>
    <dgm:cxn modelId="{29297D33-B2F8-4255-A382-D3105736FA8E}" type="presParOf" srcId="{BAF60B82-F8EB-4616-BF59-E7AF2D9497EE}" destId="{10166FE4-F32F-416A-88D7-8EC793DCF665}" srcOrd="1" destOrd="0" presId="urn:microsoft.com/office/officeart/2005/8/layout/vList2"/>
    <dgm:cxn modelId="{CE8A49A1-104A-4B5C-B1F8-A7E5F300802E}" type="presParOf" srcId="{BAF60B82-F8EB-4616-BF59-E7AF2D9497EE}" destId="{9AFB3F9E-EEAA-41C1-91D6-10267C693044}" srcOrd="2" destOrd="0" presId="urn:microsoft.com/office/officeart/2005/8/layout/vList2"/>
    <dgm:cxn modelId="{53827B44-6BD5-4823-A4A6-CDE97A671B52}" type="presParOf" srcId="{BAF60B82-F8EB-4616-BF59-E7AF2D9497EE}" destId="{C8577F10-E70D-4F24-9F17-CB83E1B71B50}" srcOrd="3" destOrd="0" presId="urn:microsoft.com/office/officeart/2005/8/layout/vList2"/>
    <dgm:cxn modelId="{882C9AEA-6B72-4450-9CE9-E035706A3DF3}" type="presParOf" srcId="{BAF60B82-F8EB-4616-BF59-E7AF2D9497EE}" destId="{368A874A-B366-4A37-85CC-FF4BCA50D7E1}" srcOrd="4" destOrd="0" presId="urn:microsoft.com/office/officeart/2005/8/layout/vList2"/>
    <dgm:cxn modelId="{CB5C068B-C80D-4231-A1BC-AF8B82D6DCB9}" type="presParOf" srcId="{BAF60B82-F8EB-4616-BF59-E7AF2D9497EE}" destId="{2B4D22F5-8737-4DE5-81B9-69C830E8F9AC}"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CE3D456-61EE-4B97-B9AC-A5D92EC39B0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de-DE"/>
        </a:p>
      </dgm:t>
    </dgm:pt>
    <dgm:pt modelId="{36DA1500-E6F2-442F-9685-4D0A1347191E}">
      <dgm:prSet custT="1"/>
      <dgm:spPr>
        <a:solidFill>
          <a:srgbClr val="4465A8">
            <a:alpha val="32549"/>
          </a:srgbClr>
        </a:solidFill>
      </dgm:spPr>
      <dgm:t>
        <a:bodyPr/>
        <a:lstStyle/>
        <a:p>
          <a:r>
            <a:rPr lang="en-US" sz="2600" b="1" i="0" u="none" baseline="0" dirty="0" err="1">
              <a:solidFill>
                <a:srgbClr val="3A4C9E"/>
              </a:solidFill>
              <a:latin typeface="+mj-lt"/>
            </a:rPr>
            <a:t>Hautdurchblutung</a:t>
          </a:r>
          <a:endParaRPr lang="de-DE" sz="2600" b="1" i="0" u="none" baseline="0" dirty="0">
            <a:solidFill>
              <a:srgbClr val="3A4C9E"/>
            </a:solidFill>
            <a:latin typeface="+mj-lt"/>
          </a:endParaRPr>
        </a:p>
      </dgm:t>
    </dgm:pt>
    <dgm:pt modelId="{FE309DA9-2D3C-42AE-B66E-130BAF162721}" type="sibTrans" cxnId="{0F38AB81-9036-4DAC-98D1-1BD7F021F654}">
      <dgm:prSet/>
      <dgm:spPr/>
      <dgm:t>
        <a:bodyPr/>
        <a:lstStyle/>
        <a:p>
          <a:endParaRPr lang="de-DE"/>
        </a:p>
      </dgm:t>
    </dgm:pt>
    <dgm:pt modelId="{3F33FD68-EDCE-4542-8BFB-3DE039DFC8EF}" type="parTrans" cxnId="{0F38AB81-9036-4DAC-98D1-1BD7F021F654}">
      <dgm:prSet/>
      <dgm:spPr/>
      <dgm:t>
        <a:bodyPr/>
        <a:lstStyle/>
        <a:p>
          <a:endParaRPr lang="de-DE"/>
        </a:p>
      </dgm:t>
    </dgm:pt>
    <dgm:pt modelId="{4F447497-1654-4FC6-9CAB-FC3ACA85A185}">
      <dgm:prSet custT="1"/>
      <dgm:spPr/>
      <dgm:t>
        <a:bodyPr/>
        <a:lstStyle/>
        <a:p>
          <a:pPr marL="0" indent="0">
            <a:buFont typeface="Arial" panose="020B0604020202020204" pitchFamily="34" charset="0"/>
            <a:buNone/>
          </a:pPr>
          <a:r>
            <a:rPr lang="en-US" sz="2600" dirty="0" err="1">
              <a:latin typeface="+mj-lt"/>
            </a:rPr>
            <a:t>Sympathomimetika</a:t>
          </a:r>
          <a:r>
            <a:rPr lang="en-US" sz="2600" dirty="0">
              <a:latin typeface="+mj-lt"/>
            </a:rPr>
            <a:t> </a:t>
          </a:r>
          <a:r>
            <a:rPr lang="en-US" sz="2600" dirty="0" err="1">
              <a:latin typeface="+mj-lt"/>
            </a:rPr>
            <a:t>führen</a:t>
          </a:r>
          <a:r>
            <a:rPr lang="en-US" sz="2600" dirty="0">
              <a:latin typeface="+mj-lt"/>
            </a:rPr>
            <a:t> </a:t>
          </a:r>
          <a:r>
            <a:rPr lang="en-US" sz="2600" dirty="0" err="1">
              <a:latin typeface="+mj-lt"/>
            </a:rPr>
            <a:t>zu</a:t>
          </a:r>
          <a:r>
            <a:rPr lang="en-US" sz="2600" dirty="0">
              <a:latin typeface="+mj-lt"/>
            </a:rPr>
            <a:t> </a:t>
          </a:r>
          <a:r>
            <a:rPr lang="en-US" sz="2600" dirty="0" err="1">
              <a:latin typeface="+mj-lt"/>
            </a:rPr>
            <a:t>kutaner</a:t>
          </a:r>
          <a:r>
            <a:rPr lang="en-US" sz="2600" dirty="0">
              <a:latin typeface="+mj-lt"/>
            </a:rPr>
            <a:t> </a:t>
          </a:r>
          <a:r>
            <a:rPr lang="en-US" sz="2600" dirty="0" err="1">
              <a:latin typeface="+mj-lt"/>
            </a:rPr>
            <a:t>Vasokonstriktion</a:t>
          </a:r>
          <a:r>
            <a:rPr lang="en-US" sz="2600" dirty="0">
              <a:latin typeface="+mj-lt"/>
            </a:rPr>
            <a:t> </a:t>
          </a:r>
          <a:endParaRPr lang="de-DE" sz="2600" dirty="0">
            <a:latin typeface="+mj-lt"/>
          </a:endParaRPr>
        </a:p>
      </dgm:t>
    </dgm:pt>
    <dgm:pt modelId="{A17D82D2-21A6-4B61-BA18-CDD3C051ECD9}" type="sibTrans" cxnId="{051287FF-77DD-4B67-BD5E-CC99C9DA3891}">
      <dgm:prSet/>
      <dgm:spPr/>
      <dgm:t>
        <a:bodyPr/>
        <a:lstStyle/>
        <a:p>
          <a:endParaRPr lang="de-DE"/>
        </a:p>
      </dgm:t>
    </dgm:pt>
    <dgm:pt modelId="{2D7C3C86-A700-49E5-8EE2-4CC5C5FEF3C2}" type="parTrans" cxnId="{051287FF-77DD-4B67-BD5E-CC99C9DA3891}">
      <dgm:prSet/>
      <dgm:spPr/>
      <dgm:t>
        <a:bodyPr/>
        <a:lstStyle/>
        <a:p>
          <a:endParaRPr lang="de-DE"/>
        </a:p>
      </dgm:t>
    </dgm:pt>
    <dgm:pt modelId="{EA5C0F47-F826-4065-ACB5-107630D79D6F}">
      <dgm:prSet custT="1"/>
      <dgm:spPr>
        <a:solidFill>
          <a:srgbClr val="4465A8">
            <a:alpha val="32549"/>
          </a:srgbClr>
        </a:solidFill>
      </dgm:spPr>
      <dgm:t>
        <a:bodyPr/>
        <a:lstStyle/>
        <a:p>
          <a:r>
            <a:rPr lang="de-DE" sz="2600" b="1" dirty="0">
              <a:solidFill>
                <a:srgbClr val="3A4C9E"/>
              </a:solidFill>
              <a:latin typeface="+mj-lt"/>
            </a:rPr>
            <a:t>Aufmerksamkeit</a:t>
          </a:r>
          <a:endParaRPr lang="de-DE" sz="2600" dirty="0">
            <a:latin typeface="+mj-lt"/>
          </a:endParaRPr>
        </a:p>
      </dgm:t>
    </dgm:pt>
    <dgm:pt modelId="{25AE0EE2-B245-4715-8D83-231A30E82A04}" type="sibTrans" cxnId="{42C02FFD-AD2F-4843-AD69-53749B38CE29}">
      <dgm:prSet/>
      <dgm:spPr/>
      <dgm:t>
        <a:bodyPr/>
        <a:lstStyle/>
        <a:p>
          <a:endParaRPr lang="de-DE"/>
        </a:p>
      </dgm:t>
    </dgm:pt>
    <dgm:pt modelId="{C97C2445-6F4A-4C08-A84C-9E6FB6B25955}" type="parTrans" cxnId="{42C02FFD-AD2F-4843-AD69-53749B38CE29}">
      <dgm:prSet/>
      <dgm:spPr/>
      <dgm:t>
        <a:bodyPr/>
        <a:lstStyle/>
        <a:p>
          <a:endParaRPr lang="de-DE"/>
        </a:p>
      </dgm:t>
    </dgm:pt>
    <dgm:pt modelId="{940A56B1-6961-4650-B25E-8571F055F715}">
      <dgm:prSet custT="1"/>
      <dgm:spPr/>
      <dgm:t>
        <a:bodyPr/>
        <a:lstStyle/>
        <a:p>
          <a:pPr marL="0" indent="0">
            <a:buFont typeface="Arial" panose="020B0604020202020204" pitchFamily="34" charset="0"/>
            <a:buNone/>
          </a:pPr>
          <a:r>
            <a:rPr lang="en-US" sz="2600" dirty="0" err="1">
              <a:latin typeface="+mj-lt"/>
            </a:rPr>
            <a:t>Sedativa</a:t>
          </a:r>
          <a:r>
            <a:rPr lang="en-US" sz="2600" dirty="0">
              <a:latin typeface="+mj-lt"/>
            </a:rPr>
            <a:t> </a:t>
          </a:r>
          <a:r>
            <a:rPr lang="en-US" sz="2600" dirty="0" err="1">
              <a:latin typeface="+mj-lt"/>
            </a:rPr>
            <a:t>erschweren</a:t>
          </a:r>
          <a:r>
            <a:rPr lang="en-US" sz="2600" dirty="0">
              <a:latin typeface="+mj-lt"/>
            </a:rPr>
            <a:t>/</a:t>
          </a:r>
          <a:r>
            <a:rPr lang="en-US" sz="2600" dirty="0" err="1">
              <a:latin typeface="+mj-lt"/>
            </a:rPr>
            <a:t>verunmöglichen</a:t>
          </a:r>
          <a:r>
            <a:rPr lang="en-US" sz="2600" dirty="0">
              <a:latin typeface="+mj-lt"/>
            </a:rPr>
            <a:t> </a:t>
          </a:r>
          <a:r>
            <a:rPr lang="en-US" sz="2600" dirty="0" err="1">
              <a:latin typeface="+mj-lt"/>
            </a:rPr>
            <a:t>Erkennung</a:t>
          </a:r>
          <a:r>
            <a:rPr lang="en-US" sz="2600" dirty="0">
              <a:latin typeface="+mj-lt"/>
            </a:rPr>
            <a:t> von </a:t>
          </a:r>
          <a:r>
            <a:rPr lang="en-US" sz="2600" dirty="0" err="1">
              <a:latin typeface="+mj-lt"/>
            </a:rPr>
            <a:t>Warnsymptomen</a:t>
          </a:r>
          <a:r>
            <a:rPr lang="en-US" sz="2600" dirty="0">
              <a:latin typeface="+mj-lt"/>
            </a:rPr>
            <a:t> </a:t>
          </a:r>
          <a:endParaRPr lang="de-DE" sz="2600" dirty="0">
            <a:latin typeface="+mj-lt"/>
          </a:endParaRPr>
        </a:p>
      </dgm:t>
    </dgm:pt>
    <dgm:pt modelId="{3EF98795-4BAD-4DCF-94F4-A4F426EF2848}" type="sibTrans" cxnId="{89596126-A5A9-494B-B514-9DD6CF71FAA9}">
      <dgm:prSet/>
      <dgm:spPr/>
      <dgm:t>
        <a:bodyPr/>
        <a:lstStyle/>
        <a:p>
          <a:endParaRPr lang="de-DE"/>
        </a:p>
      </dgm:t>
    </dgm:pt>
    <dgm:pt modelId="{DE26836A-7EB6-4F16-8255-F567E99C44C7}" type="parTrans" cxnId="{89596126-A5A9-494B-B514-9DD6CF71FAA9}">
      <dgm:prSet/>
      <dgm:spPr/>
      <dgm:t>
        <a:bodyPr/>
        <a:lstStyle/>
        <a:p>
          <a:endParaRPr lang="de-DE"/>
        </a:p>
      </dgm:t>
    </dgm:pt>
    <dgm:pt modelId="{BAF60B82-F8EB-4616-BF59-E7AF2D9497EE}" type="pres">
      <dgm:prSet presAssocID="{ECE3D456-61EE-4B97-B9AC-A5D92EC39B00}" presName="linear" presStyleCnt="0">
        <dgm:presLayoutVars>
          <dgm:animLvl val="lvl"/>
          <dgm:resizeHandles val="exact"/>
        </dgm:presLayoutVars>
      </dgm:prSet>
      <dgm:spPr/>
      <dgm:t>
        <a:bodyPr/>
        <a:lstStyle/>
        <a:p>
          <a:endParaRPr lang="de-DE"/>
        </a:p>
      </dgm:t>
    </dgm:pt>
    <dgm:pt modelId="{A6E9600F-83F9-4FAD-AAA5-DECD196C152A}" type="pres">
      <dgm:prSet presAssocID="{36DA1500-E6F2-442F-9685-4D0A1347191E}" presName="parentText" presStyleLbl="node1" presStyleIdx="0" presStyleCnt="2" custScaleY="67150" custLinFactNeighborY="-24798">
        <dgm:presLayoutVars>
          <dgm:chMax val="0"/>
          <dgm:bulletEnabled val="1"/>
        </dgm:presLayoutVars>
      </dgm:prSet>
      <dgm:spPr/>
      <dgm:t>
        <a:bodyPr/>
        <a:lstStyle/>
        <a:p>
          <a:endParaRPr lang="de-DE"/>
        </a:p>
      </dgm:t>
    </dgm:pt>
    <dgm:pt modelId="{10166FE4-F32F-416A-88D7-8EC793DCF665}" type="pres">
      <dgm:prSet presAssocID="{36DA1500-E6F2-442F-9685-4D0A1347191E}" presName="childText" presStyleLbl="revTx" presStyleIdx="0" presStyleCnt="2" custLinFactNeighborY="-22160">
        <dgm:presLayoutVars>
          <dgm:bulletEnabled val="1"/>
        </dgm:presLayoutVars>
      </dgm:prSet>
      <dgm:spPr/>
      <dgm:t>
        <a:bodyPr/>
        <a:lstStyle/>
        <a:p>
          <a:endParaRPr lang="de-DE"/>
        </a:p>
      </dgm:t>
    </dgm:pt>
    <dgm:pt modelId="{9AFB3F9E-EEAA-41C1-91D6-10267C693044}" type="pres">
      <dgm:prSet presAssocID="{EA5C0F47-F826-4065-ACB5-107630D79D6F}" presName="parentText" presStyleLbl="node1" presStyleIdx="1" presStyleCnt="2" custScaleY="67150" custLinFactNeighborY="-45627">
        <dgm:presLayoutVars>
          <dgm:chMax val="0"/>
          <dgm:bulletEnabled val="1"/>
        </dgm:presLayoutVars>
      </dgm:prSet>
      <dgm:spPr/>
      <dgm:t>
        <a:bodyPr/>
        <a:lstStyle/>
        <a:p>
          <a:endParaRPr lang="de-DE"/>
        </a:p>
      </dgm:t>
    </dgm:pt>
    <dgm:pt modelId="{C8577F10-E70D-4F24-9F17-CB83E1B71B50}" type="pres">
      <dgm:prSet presAssocID="{EA5C0F47-F826-4065-ACB5-107630D79D6F}" presName="childText" presStyleLbl="revTx" presStyleIdx="1" presStyleCnt="2" custLinFactNeighborY="-40277">
        <dgm:presLayoutVars>
          <dgm:bulletEnabled val="1"/>
        </dgm:presLayoutVars>
      </dgm:prSet>
      <dgm:spPr/>
      <dgm:t>
        <a:bodyPr/>
        <a:lstStyle/>
        <a:p>
          <a:endParaRPr lang="de-DE"/>
        </a:p>
      </dgm:t>
    </dgm:pt>
  </dgm:ptLst>
  <dgm:cxnLst>
    <dgm:cxn modelId="{E5EFDB08-FAA9-464C-841F-7CECC07AA4C0}" type="presOf" srcId="{ECE3D456-61EE-4B97-B9AC-A5D92EC39B00}" destId="{BAF60B82-F8EB-4616-BF59-E7AF2D9497EE}" srcOrd="0" destOrd="0" presId="urn:microsoft.com/office/officeart/2005/8/layout/vList2"/>
    <dgm:cxn modelId="{051287FF-77DD-4B67-BD5E-CC99C9DA3891}" srcId="{36DA1500-E6F2-442F-9685-4D0A1347191E}" destId="{4F447497-1654-4FC6-9CAB-FC3ACA85A185}" srcOrd="0" destOrd="0" parTransId="{2D7C3C86-A700-49E5-8EE2-4CC5C5FEF3C2}" sibTransId="{A17D82D2-21A6-4B61-BA18-CDD3C051ECD9}"/>
    <dgm:cxn modelId="{6D283AE5-5535-40F9-B266-D987CF35696D}" type="presOf" srcId="{4F447497-1654-4FC6-9CAB-FC3ACA85A185}" destId="{10166FE4-F32F-416A-88D7-8EC793DCF665}" srcOrd="0" destOrd="0" presId="urn:microsoft.com/office/officeart/2005/8/layout/vList2"/>
    <dgm:cxn modelId="{0F38AB81-9036-4DAC-98D1-1BD7F021F654}" srcId="{ECE3D456-61EE-4B97-B9AC-A5D92EC39B00}" destId="{36DA1500-E6F2-442F-9685-4D0A1347191E}" srcOrd="0" destOrd="0" parTransId="{3F33FD68-EDCE-4542-8BFB-3DE039DFC8EF}" sibTransId="{FE309DA9-2D3C-42AE-B66E-130BAF162721}"/>
    <dgm:cxn modelId="{42C02FFD-AD2F-4843-AD69-53749B38CE29}" srcId="{ECE3D456-61EE-4B97-B9AC-A5D92EC39B00}" destId="{EA5C0F47-F826-4065-ACB5-107630D79D6F}" srcOrd="1" destOrd="0" parTransId="{C97C2445-6F4A-4C08-A84C-9E6FB6B25955}" sibTransId="{25AE0EE2-B245-4715-8D83-231A30E82A04}"/>
    <dgm:cxn modelId="{F3123CAE-F6F1-40D8-86DA-64510FEA16A4}" type="presOf" srcId="{940A56B1-6961-4650-B25E-8571F055F715}" destId="{C8577F10-E70D-4F24-9F17-CB83E1B71B50}" srcOrd="0" destOrd="0" presId="urn:microsoft.com/office/officeart/2005/8/layout/vList2"/>
    <dgm:cxn modelId="{89596126-A5A9-494B-B514-9DD6CF71FAA9}" srcId="{EA5C0F47-F826-4065-ACB5-107630D79D6F}" destId="{940A56B1-6961-4650-B25E-8571F055F715}" srcOrd="0" destOrd="0" parTransId="{DE26836A-7EB6-4F16-8255-F567E99C44C7}" sibTransId="{3EF98795-4BAD-4DCF-94F4-A4F426EF2848}"/>
    <dgm:cxn modelId="{97150BF6-8665-4ADB-8160-A3904BF97BB7}" type="presOf" srcId="{EA5C0F47-F826-4065-ACB5-107630D79D6F}" destId="{9AFB3F9E-EEAA-41C1-91D6-10267C693044}" srcOrd="0" destOrd="0" presId="urn:microsoft.com/office/officeart/2005/8/layout/vList2"/>
    <dgm:cxn modelId="{53AE21D5-E9D2-4D96-877D-A6008DFE0334}" type="presOf" srcId="{36DA1500-E6F2-442F-9685-4D0A1347191E}" destId="{A6E9600F-83F9-4FAD-AAA5-DECD196C152A}" srcOrd="0" destOrd="0" presId="urn:microsoft.com/office/officeart/2005/8/layout/vList2"/>
    <dgm:cxn modelId="{E1F312BF-1CDF-447B-A78A-AD59811B7FBF}" type="presParOf" srcId="{BAF60B82-F8EB-4616-BF59-E7AF2D9497EE}" destId="{A6E9600F-83F9-4FAD-AAA5-DECD196C152A}" srcOrd="0" destOrd="0" presId="urn:microsoft.com/office/officeart/2005/8/layout/vList2"/>
    <dgm:cxn modelId="{29297D33-B2F8-4255-A382-D3105736FA8E}" type="presParOf" srcId="{BAF60B82-F8EB-4616-BF59-E7AF2D9497EE}" destId="{10166FE4-F32F-416A-88D7-8EC793DCF665}" srcOrd="1" destOrd="0" presId="urn:microsoft.com/office/officeart/2005/8/layout/vList2"/>
    <dgm:cxn modelId="{CE8A49A1-104A-4B5C-B1F8-A7E5F300802E}" type="presParOf" srcId="{BAF60B82-F8EB-4616-BF59-E7AF2D9497EE}" destId="{9AFB3F9E-EEAA-41C1-91D6-10267C693044}" srcOrd="2" destOrd="0" presId="urn:microsoft.com/office/officeart/2005/8/layout/vList2"/>
    <dgm:cxn modelId="{53827B44-6BD5-4823-A4A6-CDE97A671B52}" type="presParOf" srcId="{BAF60B82-F8EB-4616-BF59-E7AF2D9497EE}" destId="{C8577F10-E70D-4F24-9F17-CB83E1B71B50}"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CE3D456-61EE-4B97-B9AC-A5D92EC39B0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de-DE"/>
        </a:p>
      </dgm:t>
    </dgm:pt>
    <dgm:pt modelId="{4F447497-1654-4FC6-9CAB-FC3ACA85A185}">
      <dgm:prSet custT="1"/>
      <dgm:spPr/>
      <dgm:t>
        <a:bodyPr/>
        <a:lstStyle/>
        <a:p>
          <a:pPr marL="0" indent="0">
            <a:buFont typeface="Arial" panose="020B0604020202020204" pitchFamily="34" charset="0"/>
            <a:buNone/>
          </a:pPr>
          <a:r>
            <a:rPr lang="en-US" sz="2600" dirty="0" err="1">
              <a:latin typeface="+mj-lt"/>
            </a:rPr>
            <a:t>Systemische</a:t>
          </a:r>
          <a:r>
            <a:rPr lang="en-US" sz="2600" dirty="0">
              <a:latin typeface="+mj-lt"/>
            </a:rPr>
            <a:t> </a:t>
          </a:r>
          <a:r>
            <a:rPr lang="en-US" sz="2600" dirty="0" err="1">
              <a:latin typeface="+mj-lt"/>
            </a:rPr>
            <a:t>Verfügbarkeit</a:t>
          </a:r>
          <a:r>
            <a:rPr lang="en-US" sz="2600" dirty="0">
              <a:latin typeface="+mj-lt"/>
            </a:rPr>
            <a:t> von trans- </a:t>
          </a:r>
          <a:r>
            <a:rPr lang="en-US" sz="2600" dirty="0" err="1">
              <a:latin typeface="+mj-lt"/>
            </a:rPr>
            <a:t>oder</a:t>
          </a:r>
          <a:r>
            <a:rPr lang="en-US" sz="2600" dirty="0">
              <a:latin typeface="+mj-lt"/>
            </a:rPr>
            <a:t> </a:t>
          </a:r>
          <a:r>
            <a:rPr lang="en-US" sz="2600" dirty="0" err="1">
              <a:latin typeface="+mj-lt"/>
            </a:rPr>
            <a:t>subkutan</a:t>
          </a:r>
          <a:r>
            <a:rPr lang="en-US" sz="2600" dirty="0">
              <a:latin typeface="+mj-lt"/>
            </a:rPr>
            <a:t> </a:t>
          </a:r>
          <a:r>
            <a:rPr lang="en-US" sz="2600" dirty="0" err="1">
              <a:latin typeface="+mj-lt"/>
            </a:rPr>
            <a:t>verabreichten</a:t>
          </a:r>
          <a:r>
            <a:rPr lang="en-US" sz="2600" dirty="0">
              <a:latin typeface="+mj-lt"/>
            </a:rPr>
            <a:t> </a:t>
          </a:r>
          <a:r>
            <a:rPr lang="en-US" sz="2600" dirty="0" err="1">
              <a:latin typeface="+mj-lt"/>
            </a:rPr>
            <a:t>Arzneistoffen</a:t>
          </a:r>
          <a:r>
            <a:rPr lang="en-US" sz="2600" dirty="0">
              <a:latin typeface="+mj-lt"/>
            </a:rPr>
            <a:t> </a:t>
          </a:r>
          <a:r>
            <a:rPr lang="en-US" sz="2600" dirty="0" err="1">
              <a:latin typeface="+mj-lt"/>
            </a:rPr>
            <a:t>verstärkt</a:t>
          </a:r>
          <a:endParaRPr lang="de-DE" sz="2600" dirty="0">
            <a:latin typeface="+mj-lt"/>
          </a:endParaRPr>
        </a:p>
      </dgm:t>
    </dgm:pt>
    <dgm:pt modelId="{2D7C3C86-A700-49E5-8EE2-4CC5C5FEF3C2}" type="parTrans" cxnId="{051287FF-77DD-4B67-BD5E-CC99C9DA3891}">
      <dgm:prSet/>
      <dgm:spPr/>
      <dgm:t>
        <a:bodyPr/>
        <a:lstStyle/>
        <a:p>
          <a:endParaRPr lang="de-DE"/>
        </a:p>
      </dgm:t>
    </dgm:pt>
    <dgm:pt modelId="{A17D82D2-21A6-4B61-BA18-CDD3C051ECD9}" type="sibTrans" cxnId="{051287FF-77DD-4B67-BD5E-CC99C9DA3891}">
      <dgm:prSet/>
      <dgm:spPr/>
      <dgm:t>
        <a:bodyPr/>
        <a:lstStyle/>
        <a:p>
          <a:endParaRPr lang="de-DE"/>
        </a:p>
      </dgm:t>
    </dgm:pt>
    <dgm:pt modelId="{EA5C0F47-F826-4065-ACB5-107630D79D6F}">
      <dgm:prSet custT="1"/>
      <dgm:spPr>
        <a:solidFill>
          <a:srgbClr val="4465A8">
            <a:alpha val="32549"/>
          </a:srgbClr>
        </a:solidFill>
      </dgm:spPr>
      <dgm:t>
        <a:bodyPr/>
        <a:lstStyle/>
        <a:p>
          <a:r>
            <a:rPr lang="de-DE" sz="2600" b="1" dirty="0">
              <a:solidFill>
                <a:srgbClr val="3A4C9E"/>
              </a:solidFill>
              <a:latin typeface="+mj-lt"/>
            </a:rPr>
            <a:t>Abnahme der Nieren- und Leberperfusion</a:t>
          </a:r>
          <a:endParaRPr lang="de-DE" sz="2600" dirty="0">
            <a:latin typeface="+mj-lt"/>
          </a:endParaRPr>
        </a:p>
      </dgm:t>
    </dgm:pt>
    <dgm:pt modelId="{C97C2445-6F4A-4C08-A84C-9E6FB6B25955}" type="parTrans" cxnId="{42C02FFD-AD2F-4843-AD69-53749B38CE29}">
      <dgm:prSet/>
      <dgm:spPr/>
      <dgm:t>
        <a:bodyPr/>
        <a:lstStyle/>
        <a:p>
          <a:endParaRPr lang="de-DE"/>
        </a:p>
      </dgm:t>
    </dgm:pt>
    <dgm:pt modelId="{25AE0EE2-B245-4715-8D83-231A30E82A04}" type="sibTrans" cxnId="{42C02FFD-AD2F-4843-AD69-53749B38CE29}">
      <dgm:prSet/>
      <dgm:spPr/>
      <dgm:t>
        <a:bodyPr/>
        <a:lstStyle/>
        <a:p>
          <a:endParaRPr lang="de-DE"/>
        </a:p>
      </dgm:t>
    </dgm:pt>
    <dgm:pt modelId="{2C265A3A-23DF-4841-A881-E00B11647EE3}">
      <dgm:prSet custT="1"/>
      <dgm:spPr/>
      <dgm:t>
        <a:bodyPr/>
        <a:lstStyle/>
        <a:p>
          <a:pPr marL="0" indent="0">
            <a:buFont typeface="Arial" panose="020B0604020202020204" pitchFamily="34" charset="0"/>
            <a:buNone/>
          </a:pPr>
          <a:r>
            <a:rPr lang="en-US" sz="2600" dirty="0" err="1">
              <a:latin typeface="+mj-lt"/>
            </a:rPr>
            <a:t>Bioverfügbarkeit</a:t>
          </a:r>
          <a:r>
            <a:rPr lang="en-US" sz="2600" dirty="0">
              <a:latin typeface="+mj-lt"/>
            </a:rPr>
            <a:t> oral </a:t>
          </a:r>
          <a:r>
            <a:rPr lang="en-US" sz="2600" dirty="0" err="1">
              <a:latin typeface="+mj-lt"/>
            </a:rPr>
            <a:t>verabreichter</a:t>
          </a:r>
          <a:r>
            <a:rPr lang="en-US" sz="2600" dirty="0">
              <a:latin typeface="+mj-lt"/>
            </a:rPr>
            <a:t> </a:t>
          </a:r>
          <a:r>
            <a:rPr lang="en-US" sz="2600" dirty="0" err="1">
              <a:latin typeface="+mj-lt"/>
            </a:rPr>
            <a:t>Substanzen</a:t>
          </a:r>
          <a:r>
            <a:rPr lang="en-US" sz="2600" dirty="0">
              <a:latin typeface="+mj-lt"/>
            </a:rPr>
            <a:t> </a:t>
          </a:r>
          <a:r>
            <a:rPr lang="en-US" sz="2600" dirty="0" err="1">
              <a:latin typeface="+mj-lt"/>
            </a:rPr>
            <a:t>mit</a:t>
          </a:r>
          <a:r>
            <a:rPr lang="en-US" sz="2600" dirty="0">
              <a:latin typeface="+mj-lt"/>
            </a:rPr>
            <a:t> </a:t>
          </a:r>
          <a:r>
            <a:rPr lang="en-US" sz="2600" dirty="0" err="1">
              <a:latin typeface="+mj-lt"/>
            </a:rPr>
            <a:t>hohem</a:t>
          </a:r>
          <a:r>
            <a:rPr lang="en-US" sz="2600" dirty="0">
              <a:latin typeface="+mj-lt"/>
            </a:rPr>
            <a:t> First-Pass-</a:t>
          </a:r>
          <a:r>
            <a:rPr lang="en-US" sz="2600" dirty="0" err="1">
              <a:latin typeface="+mj-lt"/>
            </a:rPr>
            <a:t>Effekt</a:t>
          </a:r>
          <a:r>
            <a:rPr lang="en-US" sz="2600" dirty="0">
              <a:latin typeface="+mj-lt"/>
            </a:rPr>
            <a:t> </a:t>
          </a:r>
          <a:r>
            <a:rPr lang="en-US" sz="2600" dirty="0" err="1">
              <a:latin typeface="+mj-lt"/>
            </a:rPr>
            <a:t>steigt</a:t>
          </a:r>
          <a:endParaRPr lang="de-DE" sz="2600" dirty="0">
            <a:latin typeface="+mj-lt"/>
          </a:endParaRPr>
        </a:p>
      </dgm:t>
    </dgm:pt>
    <dgm:pt modelId="{C9197AA9-72EC-4970-9447-3DC0773CBF1D}" type="parTrans" cxnId="{0522FFD2-E827-4B65-AE3D-4ABB6DB3B6BC}">
      <dgm:prSet/>
      <dgm:spPr/>
      <dgm:t>
        <a:bodyPr/>
        <a:lstStyle/>
        <a:p>
          <a:endParaRPr lang="de-DE"/>
        </a:p>
      </dgm:t>
    </dgm:pt>
    <dgm:pt modelId="{7D92EE29-90E4-4AE3-BE73-70361874EEC8}" type="sibTrans" cxnId="{0522FFD2-E827-4B65-AE3D-4ABB6DB3B6BC}">
      <dgm:prSet/>
      <dgm:spPr/>
      <dgm:t>
        <a:bodyPr/>
        <a:lstStyle/>
        <a:p>
          <a:endParaRPr lang="de-DE"/>
        </a:p>
      </dgm:t>
    </dgm:pt>
    <dgm:pt modelId="{36DA1500-E6F2-442F-9685-4D0A1347191E}">
      <dgm:prSet custT="1"/>
      <dgm:spPr>
        <a:solidFill>
          <a:srgbClr val="4465A8">
            <a:alpha val="32549"/>
          </a:srgbClr>
        </a:solidFill>
      </dgm:spPr>
      <dgm:t>
        <a:bodyPr/>
        <a:lstStyle/>
        <a:p>
          <a:r>
            <a:rPr lang="en-US" sz="2600" b="1" i="0" u="none" baseline="0" dirty="0">
              <a:solidFill>
                <a:srgbClr val="3A4C9E"/>
              </a:solidFill>
              <a:latin typeface="+mj-lt"/>
            </a:rPr>
            <a:t>(</a:t>
          </a:r>
          <a:r>
            <a:rPr lang="en-US" sz="2600" b="1" i="0" u="none" baseline="0" dirty="0" err="1">
              <a:solidFill>
                <a:srgbClr val="3A4C9E"/>
              </a:solidFill>
              <a:latin typeface="+mj-lt"/>
            </a:rPr>
            <a:t>Lokale</a:t>
          </a:r>
          <a:r>
            <a:rPr lang="en-US" sz="2600" b="1" i="0" u="none" baseline="0" dirty="0">
              <a:solidFill>
                <a:srgbClr val="3A4C9E"/>
              </a:solidFill>
              <a:latin typeface="+mj-lt"/>
            </a:rPr>
            <a:t>) </a:t>
          </a:r>
          <a:r>
            <a:rPr lang="en-US" sz="2600" b="1" i="0" u="none" baseline="0" dirty="0" err="1">
              <a:solidFill>
                <a:srgbClr val="3A4C9E"/>
              </a:solidFill>
              <a:latin typeface="+mj-lt"/>
            </a:rPr>
            <a:t>Wärme</a:t>
          </a:r>
          <a:r>
            <a:rPr lang="en-US" sz="2600" b="1" i="0" u="none" baseline="0" dirty="0">
              <a:solidFill>
                <a:srgbClr val="3A4C9E"/>
              </a:solidFill>
              <a:latin typeface="+mj-lt"/>
            </a:rPr>
            <a:t> und </a:t>
          </a:r>
          <a:r>
            <a:rPr lang="en-US" sz="2600" b="1" i="0" u="none" baseline="0" dirty="0" err="1">
              <a:solidFill>
                <a:srgbClr val="3A4C9E"/>
              </a:solidFill>
              <a:latin typeface="+mj-lt"/>
            </a:rPr>
            <a:t>Vervielfachung</a:t>
          </a:r>
          <a:r>
            <a:rPr lang="en-US" sz="2600" b="1" i="0" u="none" baseline="0" dirty="0">
              <a:solidFill>
                <a:srgbClr val="3A4C9E"/>
              </a:solidFill>
              <a:latin typeface="+mj-lt"/>
            </a:rPr>
            <a:t> des </a:t>
          </a:r>
          <a:r>
            <a:rPr lang="en-US" sz="2600" b="1" i="0" u="none" baseline="0" dirty="0" err="1">
              <a:solidFill>
                <a:srgbClr val="3A4C9E"/>
              </a:solidFill>
              <a:latin typeface="+mj-lt"/>
            </a:rPr>
            <a:t>kutanen</a:t>
          </a:r>
          <a:r>
            <a:rPr lang="en-US" sz="2600" b="1" i="0" u="none" baseline="0" dirty="0">
              <a:solidFill>
                <a:srgbClr val="3A4C9E"/>
              </a:solidFill>
              <a:latin typeface="+mj-lt"/>
            </a:rPr>
            <a:t> </a:t>
          </a:r>
          <a:r>
            <a:rPr lang="en-US" sz="2600" b="1" i="0" u="none" baseline="0" dirty="0" err="1">
              <a:solidFill>
                <a:srgbClr val="3A4C9E"/>
              </a:solidFill>
              <a:latin typeface="+mj-lt"/>
            </a:rPr>
            <a:t>Blutflusses</a:t>
          </a:r>
          <a:r>
            <a:rPr lang="en-US" sz="2600" b="1" i="0" u="none" baseline="0" dirty="0">
              <a:solidFill>
                <a:srgbClr val="3A4C9E"/>
              </a:solidFill>
              <a:latin typeface="+mj-lt"/>
            </a:rPr>
            <a:t> </a:t>
          </a:r>
          <a:endParaRPr lang="de-DE" sz="2600" b="1" i="0" u="none" baseline="0" dirty="0">
            <a:solidFill>
              <a:srgbClr val="3A4C9E"/>
            </a:solidFill>
            <a:latin typeface="+mj-lt"/>
          </a:endParaRPr>
        </a:p>
      </dgm:t>
    </dgm:pt>
    <dgm:pt modelId="{FE309DA9-2D3C-42AE-B66E-130BAF162721}" type="sibTrans" cxnId="{0F38AB81-9036-4DAC-98D1-1BD7F021F654}">
      <dgm:prSet/>
      <dgm:spPr/>
      <dgm:t>
        <a:bodyPr/>
        <a:lstStyle/>
        <a:p>
          <a:endParaRPr lang="de-DE"/>
        </a:p>
      </dgm:t>
    </dgm:pt>
    <dgm:pt modelId="{3F33FD68-EDCE-4542-8BFB-3DE039DFC8EF}" type="parTrans" cxnId="{0F38AB81-9036-4DAC-98D1-1BD7F021F654}">
      <dgm:prSet/>
      <dgm:spPr/>
      <dgm:t>
        <a:bodyPr/>
        <a:lstStyle/>
        <a:p>
          <a:endParaRPr lang="de-DE"/>
        </a:p>
      </dgm:t>
    </dgm:pt>
    <dgm:pt modelId="{F7DADFB8-A44E-4DBD-B689-08267164F261}">
      <dgm:prSet custT="1"/>
      <dgm:spPr/>
      <dgm:t>
        <a:bodyPr/>
        <a:lstStyle/>
        <a:p>
          <a:pPr marL="0" indent="0">
            <a:buFont typeface="Arial" panose="020B0604020202020204" pitchFamily="34" charset="0"/>
            <a:buNone/>
          </a:pPr>
          <a:r>
            <a:rPr lang="en-US" sz="2600" dirty="0" err="1">
              <a:latin typeface="+mj-lt"/>
            </a:rPr>
            <a:t>z.B.</a:t>
          </a:r>
          <a:r>
            <a:rPr lang="en-US" sz="2600" dirty="0">
              <a:latin typeface="+mj-lt"/>
            </a:rPr>
            <a:t> </a:t>
          </a:r>
          <a:r>
            <a:rPr lang="en-US" sz="2600" dirty="0" err="1">
              <a:latin typeface="+mj-lt"/>
            </a:rPr>
            <a:t>Opioidpflaster</a:t>
          </a:r>
          <a:r>
            <a:rPr lang="en-US" sz="2600" dirty="0">
              <a:latin typeface="+mj-lt"/>
            </a:rPr>
            <a:t>, </a:t>
          </a:r>
          <a:r>
            <a:rPr lang="en-US" sz="2600" dirty="0" err="1">
              <a:latin typeface="+mj-lt"/>
            </a:rPr>
            <a:t>Altinsulin</a:t>
          </a:r>
          <a:endParaRPr lang="de-DE" sz="2600" dirty="0">
            <a:latin typeface="+mj-lt"/>
          </a:endParaRPr>
        </a:p>
      </dgm:t>
    </dgm:pt>
    <dgm:pt modelId="{72793D3B-8A16-404D-9DB7-1984C91FA625}" type="parTrans" cxnId="{3B8A3EC9-880E-4FD5-8043-8590B46ECDBE}">
      <dgm:prSet/>
      <dgm:spPr/>
      <dgm:t>
        <a:bodyPr/>
        <a:lstStyle/>
        <a:p>
          <a:endParaRPr lang="de-DE"/>
        </a:p>
      </dgm:t>
    </dgm:pt>
    <dgm:pt modelId="{79639606-948F-4C1C-AFD7-9DCD20034804}" type="sibTrans" cxnId="{3B8A3EC9-880E-4FD5-8043-8590B46ECDBE}">
      <dgm:prSet/>
      <dgm:spPr/>
      <dgm:t>
        <a:bodyPr/>
        <a:lstStyle/>
        <a:p>
          <a:endParaRPr lang="de-DE"/>
        </a:p>
      </dgm:t>
    </dgm:pt>
    <dgm:pt modelId="{5D53ABC7-2B3D-49FC-AD4F-11354C94B609}">
      <dgm:prSet custT="1"/>
      <dgm:spPr/>
      <dgm:t>
        <a:bodyPr/>
        <a:lstStyle/>
        <a:p>
          <a:pPr marL="0" indent="0">
            <a:buFont typeface="Arial" panose="020B0604020202020204" pitchFamily="34" charset="0"/>
            <a:buNone/>
          </a:pPr>
          <a:r>
            <a:rPr lang="en-US" sz="2600" dirty="0" err="1">
              <a:latin typeface="+mj-lt"/>
            </a:rPr>
            <a:t>z.B.</a:t>
          </a:r>
          <a:r>
            <a:rPr lang="en-US" sz="2600" dirty="0">
              <a:latin typeface="+mj-lt"/>
            </a:rPr>
            <a:t> </a:t>
          </a:r>
          <a:r>
            <a:rPr lang="en-US" sz="2600" dirty="0" err="1">
              <a:latin typeface="+mj-lt"/>
            </a:rPr>
            <a:t>Trizyklika</a:t>
          </a:r>
          <a:r>
            <a:rPr lang="en-US" sz="2600" dirty="0">
              <a:latin typeface="+mj-lt"/>
            </a:rPr>
            <a:t>, manche Beta-Blocker </a:t>
          </a:r>
          <a:r>
            <a:rPr lang="en-US" sz="2600" dirty="0" err="1">
              <a:latin typeface="+mj-lt"/>
            </a:rPr>
            <a:t>wie</a:t>
          </a:r>
          <a:r>
            <a:rPr lang="en-US" sz="2600" dirty="0">
              <a:latin typeface="+mj-lt"/>
            </a:rPr>
            <a:t> Propranolol </a:t>
          </a:r>
          <a:endParaRPr lang="de-DE" sz="2600" dirty="0">
            <a:latin typeface="+mj-lt"/>
          </a:endParaRPr>
        </a:p>
      </dgm:t>
    </dgm:pt>
    <dgm:pt modelId="{D65710D4-AB32-404E-8FBF-EF7E8F2904D5}" type="parTrans" cxnId="{EA9DBB4A-3931-4849-8912-E612F89DE153}">
      <dgm:prSet/>
      <dgm:spPr/>
      <dgm:t>
        <a:bodyPr/>
        <a:lstStyle/>
        <a:p>
          <a:endParaRPr lang="de-DE"/>
        </a:p>
      </dgm:t>
    </dgm:pt>
    <dgm:pt modelId="{F2BC5C29-39F0-4E4A-AEDD-A229C5835F95}" type="sibTrans" cxnId="{EA9DBB4A-3931-4849-8912-E612F89DE153}">
      <dgm:prSet/>
      <dgm:spPr/>
      <dgm:t>
        <a:bodyPr/>
        <a:lstStyle/>
        <a:p>
          <a:endParaRPr lang="de-DE"/>
        </a:p>
      </dgm:t>
    </dgm:pt>
    <dgm:pt modelId="{BAF60B82-F8EB-4616-BF59-E7AF2D9497EE}" type="pres">
      <dgm:prSet presAssocID="{ECE3D456-61EE-4B97-B9AC-A5D92EC39B00}" presName="linear" presStyleCnt="0">
        <dgm:presLayoutVars>
          <dgm:animLvl val="lvl"/>
          <dgm:resizeHandles val="exact"/>
        </dgm:presLayoutVars>
      </dgm:prSet>
      <dgm:spPr/>
      <dgm:t>
        <a:bodyPr/>
        <a:lstStyle/>
        <a:p>
          <a:endParaRPr lang="de-DE"/>
        </a:p>
      </dgm:t>
    </dgm:pt>
    <dgm:pt modelId="{A6E9600F-83F9-4FAD-AAA5-DECD196C152A}" type="pres">
      <dgm:prSet presAssocID="{36DA1500-E6F2-442F-9685-4D0A1347191E}" presName="parentText" presStyleLbl="node1" presStyleIdx="0" presStyleCnt="2">
        <dgm:presLayoutVars>
          <dgm:chMax val="0"/>
          <dgm:bulletEnabled val="1"/>
        </dgm:presLayoutVars>
      </dgm:prSet>
      <dgm:spPr/>
      <dgm:t>
        <a:bodyPr/>
        <a:lstStyle/>
        <a:p>
          <a:endParaRPr lang="de-DE"/>
        </a:p>
      </dgm:t>
    </dgm:pt>
    <dgm:pt modelId="{10166FE4-F32F-416A-88D7-8EC793DCF665}" type="pres">
      <dgm:prSet presAssocID="{36DA1500-E6F2-442F-9685-4D0A1347191E}" presName="childText" presStyleLbl="revTx" presStyleIdx="0" presStyleCnt="2">
        <dgm:presLayoutVars>
          <dgm:bulletEnabled val="1"/>
        </dgm:presLayoutVars>
      </dgm:prSet>
      <dgm:spPr/>
      <dgm:t>
        <a:bodyPr/>
        <a:lstStyle/>
        <a:p>
          <a:endParaRPr lang="de-DE"/>
        </a:p>
      </dgm:t>
    </dgm:pt>
    <dgm:pt modelId="{9AFB3F9E-EEAA-41C1-91D6-10267C693044}" type="pres">
      <dgm:prSet presAssocID="{EA5C0F47-F826-4065-ACB5-107630D79D6F}" presName="parentText" presStyleLbl="node1" presStyleIdx="1" presStyleCnt="2">
        <dgm:presLayoutVars>
          <dgm:chMax val="0"/>
          <dgm:bulletEnabled val="1"/>
        </dgm:presLayoutVars>
      </dgm:prSet>
      <dgm:spPr/>
      <dgm:t>
        <a:bodyPr/>
        <a:lstStyle/>
        <a:p>
          <a:endParaRPr lang="de-DE"/>
        </a:p>
      </dgm:t>
    </dgm:pt>
    <dgm:pt modelId="{C8577F10-E70D-4F24-9F17-CB83E1B71B50}" type="pres">
      <dgm:prSet presAssocID="{EA5C0F47-F826-4065-ACB5-107630D79D6F}" presName="childText" presStyleLbl="revTx" presStyleIdx="1" presStyleCnt="2">
        <dgm:presLayoutVars>
          <dgm:bulletEnabled val="1"/>
        </dgm:presLayoutVars>
      </dgm:prSet>
      <dgm:spPr/>
      <dgm:t>
        <a:bodyPr/>
        <a:lstStyle/>
        <a:p>
          <a:endParaRPr lang="de-DE"/>
        </a:p>
      </dgm:t>
    </dgm:pt>
  </dgm:ptLst>
  <dgm:cxnLst>
    <dgm:cxn modelId="{845A0594-7F32-44C2-B777-05A9854F25ED}" type="presOf" srcId="{2C265A3A-23DF-4841-A881-E00B11647EE3}" destId="{C8577F10-E70D-4F24-9F17-CB83E1B71B50}" srcOrd="0" destOrd="0" presId="urn:microsoft.com/office/officeart/2005/8/layout/vList2"/>
    <dgm:cxn modelId="{A565558F-119F-4C76-AB0F-05C686B4E176}" type="presOf" srcId="{F7DADFB8-A44E-4DBD-B689-08267164F261}" destId="{10166FE4-F32F-416A-88D7-8EC793DCF665}" srcOrd="0" destOrd="1" presId="urn:microsoft.com/office/officeart/2005/8/layout/vList2"/>
    <dgm:cxn modelId="{97150BF6-8665-4ADB-8160-A3904BF97BB7}" type="presOf" srcId="{EA5C0F47-F826-4065-ACB5-107630D79D6F}" destId="{9AFB3F9E-EEAA-41C1-91D6-10267C693044}" srcOrd="0" destOrd="0" presId="urn:microsoft.com/office/officeart/2005/8/layout/vList2"/>
    <dgm:cxn modelId="{D474E591-3B11-4EF9-9675-EE5255E11BE4}" type="presOf" srcId="{5D53ABC7-2B3D-49FC-AD4F-11354C94B609}" destId="{C8577F10-E70D-4F24-9F17-CB83E1B71B50}" srcOrd="0" destOrd="1" presId="urn:microsoft.com/office/officeart/2005/8/layout/vList2"/>
    <dgm:cxn modelId="{6D283AE5-5535-40F9-B266-D987CF35696D}" type="presOf" srcId="{4F447497-1654-4FC6-9CAB-FC3ACA85A185}" destId="{10166FE4-F32F-416A-88D7-8EC793DCF665}" srcOrd="0" destOrd="0" presId="urn:microsoft.com/office/officeart/2005/8/layout/vList2"/>
    <dgm:cxn modelId="{EA9DBB4A-3931-4849-8912-E612F89DE153}" srcId="{EA5C0F47-F826-4065-ACB5-107630D79D6F}" destId="{5D53ABC7-2B3D-49FC-AD4F-11354C94B609}" srcOrd="1" destOrd="0" parTransId="{D65710D4-AB32-404E-8FBF-EF7E8F2904D5}" sibTransId="{F2BC5C29-39F0-4E4A-AEDD-A229C5835F95}"/>
    <dgm:cxn modelId="{53AE21D5-E9D2-4D96-877D-A6008DFE0334}" type="presOf" srcId="{36DA1500-E6F2-442F-9685-4D0A1347191E}" destId="{A6E9600F-83F9-4FAD-AAA5-DECD196C152A}" srcOrd="0" destOrd="0" presId="urn:microsoft.com/office/officeart/2005/8/layout/vList2"/>
    <dgm:cxn modelId="{0522FFD2-E827-4B65-AE3D-4ABB6DB3B6BC}" srcId="{EA5C0F47-F826-4065-ACB5-107630D79D6F}" destId="{2C265A3A-23DF-4841-A881-E00B11647EE3}" srcOrd="0" destOrd="0" parTransId="{C9197AA9-72EC-4970-9447-3DC0773CBF1D}" sibTransId="{7D92EE29-90E4-4AE3-BE73-70361874EEC8}"/>
    <dgm:cxn modelId="{42C02FFD-AD2F-4843-AD69-53749B38CE29}" srcId="{ECE3D456-61EE-4B97-B9AC-A5D92EC39B00}" destId="{EA5C0F47-F826-4065-ACB5-107630D79D6F}" srcOrd="1" destOrd="0" parTransId="{C97C2445-6F4A-4C08-A84C-9E6FB6B25955}" sibTransId="{25AE0EE2-B245-4715-8D83-231A30E82A04}"/>
    <dgm:cxn modelId="{051287FF-77DD-4B67-BD5E-CC99C9DA3891}" srcId="{36DA1500-E6F2-442F-9685-4D0A1347191E}" destId="{4F447497-1654-4FC6-9CAB-FC3ACA85A185}" srcOrd="0" destOrd="0" parTransId="{2D7C3C86-A700-49E5-8EE2-4CC5C5FEF3C2}" sibTransId="{A17D82D2-21A6-4B61-BA18-CDD3C051ECD9}"/>
    <dgm:cxn modelId="{0F38AB81-9036-4DAC-98D1-1BD7F021F654}" srcId="{ECE3D456-61EE-4B97-B9AC-A5D92EC39B00}" destId="{36DA1500-E6F2-442F-9685-4D0A1347191E}" srcOrd="0" destOrd="0" parTransId="{3F33FD68-EDCE-4542-8BFB-3DE039DFC8EF}" sibTransId="{FE309DA9-2D3C-42AE-B66E-130BAF162721}"/>
    <dgm:cxn modelId="{E5EFDB08-FAA9-464C-841F-7CECC07AA4C0}" type="presOf" srcId="{ECE3D456-61EE-4B97-B9AC-A5D92EC39B00}" destId="{BAF60B82-F8EB-4616-BF59-E7AF2D9497EE}" srcOrd="0" destOrd="0" presId="urn:microsoft.com/office/officeart/2005/8/layout/vList2"/>
    <dgm:cxn modelId="{3B8A3EC9-880E-4FD5-8043-8590B46ECDBE}" srcId="{36DA1500-E6F2-442F-9685-4D0A1347191E}" destId="{F7DADFB8-A44E-4DBD-B689-08267164F261}" srcOrd="1" destOrd="0" parTransId="{72793D3B-8A16-404D-9DB7-1984C91FA625}" sibTransId="{79639606-948F-4C1C-AFD7-9DCD20034804}"/>
    <dgm:cxn modelId="{E1F312BF-1CDF-447B-A78A-AD59811B7FBF}" type="presParOf" srcId="{BAF60B82-F8EB-4616-BF59-E7AF2D9497EE}" destId="{A6E9600F-83F9-4FAD-AAA5-DECD196C152A}" srcOrd="0" destOrd="0" presId="urn:microsoft.com/office/officeart/2005/8/layout/vList2"/>
    <dgm:cxn modelId="{29297D33-B2F8-4255-A382-D3105736FA8E}" type="presParOf" srcId="{BAF60B82-F8EB-4616-BF59-E7AF2D9497EE}" destId="{10166FE4-F32F-416A-88D7-8EC793DCF665}" srcOrd="1" destOrd="0" presId="urn:microsoft.com/office/officeart/2005/8/layout/vList2"/>
    <dgm:cxn modelId="{CE8A49A1-104A-4B5C-B1F8-A7E5F300802E}" type="presParOf" srcId="{BAF60B82-F8EB-4616-BF59-E7AF2D9497EE}" destId="{9AFB3F9E-EEAA-41C1-91D6-10267C693044}" srcOrd="2" destOrd="0" presId="urn:microsoft.com/office/officeart/2005/8/layout/vList2"/>
    <dgm:cxn modelId="{53827B44-6BD5-4823-A4A6-CDE97A671B52}" type="presParOf" srcId="{BAF60B82-F8EB-4616-BF59-E7AF2D9497EE}" destId="{C8577F10-E70D-4F24-9F17-CB83E1B71B50}"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6BD26F9-5841-46F8-A4DE-26CFFCF4F26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DA6C132-FB76-46A9-AFB2-45348697209E}">
      <dgm:prSet custT="1"/>
      <dgm:spPr>
        <a:solidFill>
          <a:srgbClr val="4465A8">
            <a:alpha val="32941"/>
          </a:srgbClr>
        </a:solidFill>
      </dgm:spPr>
      <dgm:t>
        <a:bodyPr/>
        <a:lstStyle/>
        <a:p>
          <a:pPr rtl="0"/>
          <a:r>
            <a:rPr lang="en-US" sz="2800" b="1" dirty="0" err="1">
              <a:solidFill>
                <a:srgbClr val="3A4C9E"/>
              </a:solidFill>
              <a:latin typeface="+mj-lt"/>
            </a:rPr>
            <a:t>Beratung</a:t>
          </a:r>
          <a:r>
            <a:rPr lang="en-US" sz="2800" b="1" dirty="0">
              <a:solidFill>
                <a:srgbClr val="3A4C9E"/>
              </a:solidFill>
              <a:latin typeface="+mj-lt"/>
            </a:rPr>
            <a:t> von </a:t>
          </a:r>
          <a:r>
            <a:rPr lang="en-US" sz="2800" b="1" dirty="0" err="1">
              <a:solidFill>
                <a:srgbClr val="3A4C9E"/>
              </a:solidFill>
              <a:latin typeface="+mj-lt"/>
            </a:rPr>
            <a:t>Risikopatient:innen</a:t>
          </a:r>
          <a:r>
            <a:rPr lang="en-US" sz="2800" b="1" dirty="0">
              <a:solidFill>
                <a:srgbClr val="3A4C9E"/>
              </a:solidFill>
              <a:latin typeface="+mj-lt"/>
            </a:rPr>
            <a:t> und </a:t>
          </a:r>
          <a:r>
            <a:rPr lang="en-US" sz="2800" b="1" dirty="0" err="1">
              <a:solidFill>
                <a:srgbClr val="3A4C9E"/>
              </a:solidFill>
              <a:latin typeface="+mj-lt"/>
            </a:rPr>
            <a:t>deren</a:t>
          </a:r>
          <a:r>
            <a:rPr lang="en-US" sz="2800" b="1" dirty="0">
              <a:solidFill>
                <a:srgbClr val="3A4C9E"/>
              </a:solidFill>
              <a:latin typeface="+mj-lt"/>
            </a:rPr>
            <a:t> </a:t>
          </a:r>
          <a:r>
            <a:rPr lang="en-US" sz="2800" b="1" dirty="0" err="1">
              <a:solidFill>
                <a:srgbClr val="3A4C9E"/>
              </a:solidFill>
              <a:latin typeface="+mj-lt"/>
            </a:rPr>
            <a:t>Angehörigen</a:t>
          </a:r>
          <a:endParaRPr lang="en-US" sz="2800" b="1" dirty="0">
            <a:solidFill>
              <a:srgbClr val="3A4C9E"/>
            </a:solidFill>
            <a:latin typeface="+mj-lt"/>
          </a:endParaRPr>
        </a:p>
      </dgm:t>
    </dgm:pt>
    <dgm:pt modelId="{A127B5E5-FBE5-4DB7-BD23-AAAFB657C765}" type="parTrans" cxnId="{00BF0710-DFE3-4AAA-ACA0-C18BBCC12106}">
      <dgm:prSet/>
      <dgm:spPr/>
      <dgm:t>
        <a:bodyPr/>
        <a:lstStyle/>
        <a:p>
          <a:endParaRPr lang="en-US">
            <a:solidFill>
              <a:srgbClr val="3A4C9E"/>
            </a:solidFill>
            <a:latin typeface="+mj-lt"/>
          </a:endParaRPr>
        </a:p>
      </dgm:t>
    </dgm:pt>
    <dgm:pt modelId="{4FD27091-0E7B-43AF-8A1A-5563E2EE71F9}" type="sibTrans" cxnId="{00BF0710-DFE3-4AAA-ACA0-C18BBCC12106}">
      <dgm:prSet/>
      <dgm:spPr/>
      <dgm:t>
        <a:bodyPr/>
        <a:lstStyle/>
        <a:p>
          <a:endParaRPr lang="en-US">
            <a:solidFill>
              <a:srgbClr val="3A4C9E"/>
            </a:solidFill>
            <a:latin typeface="+mj-lt"/>
          </a:endParaRPr>
        </a:p>
      </dgm:t>
    </dgm:pt>
    <dgm:pt modelId="{8A411C1D-7187-4EE8-85BC-DC5158FABD04}">
      <dgm:prSet custT="1"/>
      <dgm:spPr>
        <a:solidFill>
          <a:srgbClr val="4465A8">
            <a:alpha val="32941"/>
          </a:srgbClr>
        </a:solidFill>
      </dgm:spPr>
      <dgm:t>
        <a:bodyPr/>
        <a:lstStyle/>
        <a:p>
          <a:pPr rtl="0"/>
          <a:r>
            <a:rPr lang="en-US" sz="2800" b="1" dirty="0" err="1">
              <a:solidFill>
                <a:srgbClr val="3A4C9E"/>
              </a:solidFill>
              <a:latin typeface="+mj-lt"/>
            </a:rPr>
            <a:t>Unterstützung</a:t>
          </a:r>
          <a:r>
            <a:rPr lang="en-US" sz="2800" b="1" dirty="0">
              <a:solidFill>
                <a:srgbClr val="3A4C9E"/>
              </a:solidFill>
              <a:latin typeface="+mj-lt"/>
            </a:rPr>
            <a:t> </a:t>
          </a:r>
          <a:r>
            <a:rPr lang="en-US" sz="2800" b="1" dirty="0" err="1">
              <a:solidFill>
                <a:srgbClr val="3A4C9E"/>
              </a:solidFill>
              <a:latin typeface="+mj-lt"/>
            </a:rPr>
            <a:t>nach</a:t>
          </a:r>
          <a:r>
            <a:rPr lang="en-US" sz="2800" b="1" dirty="0">
              <a:solidFill>
                <a:srgbClr val="3A4C9E"/>
              </a:solidFill>
              <a:latin typeface="+mj-lt"/>
            </a:rPr>
            <a:t> </a:t>
          </a:r>
          <a:r>
            <a:rPr lang="en-US" sz="2800" b="1" dirty="0" err="1">
              <a:solidFill>
                <a:srgbClr val="3A4C9E"/>
              </a:solidFill>
              <a:latin typeface="+mj-lt"/>
            </a:rPr>
            <a:t>Entlassung</a:t>
          </a:r>
          <a:r>
            <a:rPr lang="en-US" sz="2800" b="1" dirty="0">
              <a:solidFill>
                <a:srgbClr val="3A4C9E"/>
              </a:solidFill>
              <a:latin typeface="+mj-lt"/>
            </a:rPr>
            <a:t> </a:t>
          </a:r>
          <a:r>
            <a:rPr lang="en-US" sz="2800" b="1" dirty="0" err="1">
              <a:solidFill>
                <a:srgbClr val="3A4C9E"/>
              </a:solidFill>
              <a:latin typeface="+mj-lt"/>
            </a:rPr>
            <a:t>sicherstellen</a:t>
          </a:r>
          <a:endParaRPr lang="en-US" sz="2800" b="1" dirty="0">
            <a:solidFill>
              <a:srgbClr val="3A4C9E"/>
            </a:solidFill>
            <a:latin typeface="+mj-lt"/>
          </a:endParaRPr>
        </a:p>
      </dgm:t>
    </dgm:pt>
    <dgm:pt modelId="{E2CB763D-36C2-4ACF-B953-6F1A4C05526A}" type="parTrans" cxnId="{A74CFD88-9F9E-47D1-9D21-BCF4E896696F}">
      <dgm:prSet/>
      <dgm:spPr/>
      <dgm:t>
        <a:bodyPr/>
        <a:lstStyle/>
        <a:p>
          <a:endParaRPr lang="en-US">
            <a:solidFill>
              <a:srgbClr val="3A4C9E"/>
            </a:solidFill>
            <a:latin typeface="+mj-lt"/>
          </a:endParaRPr>
        </a:p>
      </dgm:t>
    </dgm:pt>
    <dgm:pt modelId="{92C75574-69B4-42D8-8708-C0550494DD4F}" type="sibTrans" cxnId="{A74CFD88-9F9E-47D1-9D21-BCF4E896696F}">
      <dgm:prSet/>
      <dgm:spPr/>
      <dgm:t>
        <a:bodyPr/>
        <a:lstStyle/>
        <a:p>
          <a:endParaRPr lang="en-US">
            <a:solidFill>
              <a:srgbClr val="3A4C9E"/>
            </a:solidFill>
            <a:latin typeface="+mj-lt"/>
          </a:endParaRPr>
        </a:p>
      </dgm:t>
    </dgm:pt>
    <dgm:pt modelId="{A07E5DB5-5CB9-4D12-8165-CCA09B4D0890}">
      <dgm:prSet custT="1"/>
      <dgm:spPr>
        <a:solidFill>
          <a:srgbClr val="4465A8">
            <a:alpha val="32941"/>
          </a:srgbClr>
        </a:solidFill>
      </dgm:spPr>
      <dgm:t>
        <a:bodyPr/>
        <a:lstStyle/>
        <a:p>
          <a:pPr rtl="0"/>
          <a:r>
            <a:rPr lang="en-US" sz="2800" b="1" dirty="0">
              <a:solidFill>
                <a:srgbClr val="3A4C9E"/>
              </a:solidFill>
              <a:latin typeface="+mj-lt"/>
            </a:rPr>
            <a:t>Abonnement </a:t>
          </a:r>
          <a:r>
            <a:rPr lang="en-US" sz="2800" b="1" dirty="0" err="1">
              <a:solidFill>
                <a:srgbClr val="3A4C9E"/>
              </a:solidFill>
              <a:latin typeface="+mj-lt"/>
            </a:rPr>
            <a:t>Hitzewarnungen</a:t>
          </a:r>
          <a:r>
            <a:rPr lang="en-US" sz="2800" b="1" dirty="0">
              <a:solidFill>
                <a:srgbClr val="3A4C9E"/>
              </a:solidFill>
              <a:latin typeface="+mj-lt"/>
            </a:rPr>
            <a:t> des </a:t>
          </a:r>
          <a:r>
            <a:rPr lang="en-US" sz="2800" b="1" dirty="0" err="1">
              <a:solidFill>
                <a:srgbClr val="3A4C9E"/>
              </a:solidFill>
              <a:latin typeface="+mj-lt"/>
            </a:rPr>
            <a:t>Deutschen</a:t>
          </a:r>
          <a:r>
            <a:rPr lang="en-US" sz="2800" b="1" dirty="0">
              <a:solidFill>
                <a:srgbClr val="3A4C9E"/>
              </a:solidFill>
              <a:latin typeface="+mj-lt"/>
            </a:rPr>
            <a:t> </a:t>
          </a:r>
          <a:r>
            <a:rPr lang="en-US" sz="2800" b="1" dirty="0" err="1">
              <a:solidFill>
                <a:srgbClr val="3A4C9E"/>
              </a:solidFill>
              <a:latin typeface="+mj-lt"/>
            </a:rPr>
            <a:t>Wetterdienstes</a:t>
          </a:r>
          <a:endParaRPr lang="en-US" sz="2800" b="1" dirty="0">
            <a:solidFill>
              <a:srgbClr val="3A4C9E"/>
            </a:solidFill>
            <a:latin typeface="+mj-lt"/>
          </a:endParaRPr>
        </a:p>
      </dgm:t>
    </dgm:pt>
    <dgm:pt modelId="{85DE7CFC-0262-40BC-9AC8-43FEFFB2B39C}" type="sibTrans" cxnId="{98324E48-6C8B-4EC9-9BE2-230465327F3D}">
      <dgm:prSet/>
      <dgm:spPr/>
      <dgm:t>
        <a:bodyPr/>
        <a:lstStyle/>
        <a:p>
          <a:endParaRPr lang="en-US">
            <a:solidFill>
              <a:srgbClr val="3A4C9E"/>
            </a:solidFill>
            <a:latin typeface="+mj-lt"/>
          </a:endParaRPr>
        </a:p>
      </dgm:t>
    </dgm:pt>
    <dgm:pt modelId="{C9131DA8-E336-4DDC-9C19-0847111F2906}" type="parTrans" cxnId="{98324E48-6C8B-4EC9-9BE2-230465327F3D}">
      <dgm:prSet/>
      <dgm:spPr/>
      <dgm:t>
        <a:bodyPr/>
        <a:lstStyle/>
        <a:p>
          <a:endParaRPr lang="en-US">
            <a:solidFill>
              <a:srgbClr val="3A4C9E"/>
            </a:solidFill>
            <a:latin typeface="+mj-lt"/>
          </a:endParaRPr>
        </a:p>
      </dgm:t>
    </dgm:pt>
    <dgm:pt modelId="{5EDC6088-136C-4C09-9A26-C43B634E44CB}" type="pres">
      <dgm:prSet presAssocID="{36BD26F9-5841-46F8-A4DE-26CFFCF4F26B}" presName="linear" presStyleCnt="0">
        <dgm:presLayoutVars>
          <dgm:animLvl val="lvl"/>
          <dgm:resizeHandles val="exact"/>
        </dgm:presLayoutVars>
      </dgm:prSet>
      <dgm:spPr/>
      <dgm:t>
        <a:bodyPr/>
        <a:lstStyle/>
        <a:p>
          <a:endParaRPr lang="de-DE"/>
        </a:p>
      </dgm:t>
    </dgm:pt>
    <dgm:pt modelId="{47093FE1-9C6A-4A1D-BB86-370AF6A88D23}" type="pres">
      <dgm:prSet presAssocID="{A07E5DB5-5CB9-4D12-8165-CCA09B4D0890}" presName="parentText" presStyleLbl="node1" presStyleIdx="0" presStyleCnt="3" custLinFactNeighborX="-118" custLinFactNeighborY="-85667">
        <dgm:presLayoutVars>
          <dgm:chMax val="0"/>
          <dgm:bulletEnabled val="1"/>
        </dgm:presLayoutVars>
      </dgm:prSet>
      <dgm:spPr/>
      <dgm:t>
        <a:bodyPr/>
        <a:lstStyle/>
        <a:p>
          <a:endParaRPr lang="de-DE"/>
        </a:p>
      </dgm:t>
    </dgm:pt>
    <dgm:pt modelId="{04AAB8B4-41B5-4D7A-ABA5-4CCAD0C4360E}" type="pres">
      <dgm:prSet presAssocID="{85DE7CFC-0262-40BC-9AC8-43FEFFB2B39C}" presName="spacer" presStyleCnt="0"/>
      <dgm:spPr/>
    </dgm:pt>
    <dgm:pt modelId="{C3531036-BFB0-41BD-967A-3C4AD547CF59}" type="pres">
      <dgm:prSet presAssocID="{BDA6C132-FB76-46A9-AFB2-45348697209E}" presName="parentText" presStyleLbl="node1" presStyleIdx="1" presStyleCnt="3" custLinFactNeighborY="-48203">
        <dgm:presLayoutVars>
          <dgm:chMax val="0"/>
          <dgm:bulletEnabled val="1"/>
        </dgm:presLayoutVars>
      </dgm:prSet>
      <dgm:spPr/>
      <dgm:t>
        <a:bodyPr/>
        <a:lstStyle/>
        <a:p>
          <a:endParaRPr lang="de-DE"/>
        </a:p>
      </dgm:t>
    </dgm:pt>
    <dgm:pt modelId="{D12C186C-9889-461B-968C-5DFEFE11A40B}" type="pres">
      <dgm:prSet presAssocID="{4FD27091-0E7B-43AF-8A1A-5563E2EE71F9}" presName="spacer" presStyleCnt="0"/>
      <dgm:spPr/>
    </dgm:pt>
    <dgm:pt modelId="{E835E2C4-1EE3-4FFD-8CFA-CF81C034572E}" type="pres">
      <dgm:prSet presAssocID="{8A411C1D-7187-4EE8-85BC-DC5158FABD04}" presName="parentText" presStyleLbl="node1" presStyleIdx="2" presStyleCnt="3">
        <dgm:presLayoutVars>
          <dgm:chMax val="0"/>
          <dgm:bulletEnabled val="1"/>
        </dgm:presLayoutVars>
      </dgm:prSet>
      <dgm:spPr/>
      <dgm:t>
        <a:bodyPr/>
        <a:lstStyle/>
        <a:p>
          <a:endParaRPr lang="de-DE"/>
        </a:p>
      </dgm:t>
    </dgm:pt>
  </dgm:ptLst>
  <dgm:cxnLst>
    <dgm:cxn modelId="{00BF0710-DFE3-4AAA-ACA0-C18BBCC12106}" srcId="{36BD26F9-5841-46F8-A4DE-26CFFCF4F26B}" destId="{BDA6C132-FB76-46A9-AFB2-45348697209E}" srcOrd="1" destOrd="0" parTransId="{A127B5E5-FBE5-4DB7-BD23-AAAFB657C765}" sibTransId="{4FD27091-0E7B-43AF-8A1A-5563E2EE71F9}"/>
    <dgm:cxn modelId="{2092DE65-D83C-426C-AE3E-4FD24DC4FDE1}" type="presOf" srcId="{BDA6C132-FB76-46A9-AFB2-45348697209E}" destId="{C3531036-BFB0-41BD-967A-3C4AD547CF59}" srcOrd="0" destOrd="0" presId="urn:microsoft.com/office/officeart/2005/8/layout/vList2"/>
    <dgm:cxn modelId="{8D8EB10E-E5E4-46E6-81B9-235C704B1934}" type="presOf" srcId="{36BD26F9-5841-46F8-A4DE-26CFFCF4F26B}" destId="{5EDC6088-136C-4C09-9A26-C43B634E44CB}" srcOrd="0" destOrd="0" presId="urn:microsoft.com/office/officeart/2005/8/layout/vList2"/>
    <dgm:cxn modelId="{C4B050FA-6704-43FA-A2B9-6868E257200F}" type="presOf" srcId="{8A411C1D-7187-4EE8-85BC-DC5158FABD04}" destId="{E835E2C4-1EE3-4FFD-8CFA-CF81C034572E}" srcOrd="0" destOrd="0" presId="urn:microsoft.com/office/officeart/2005/8/layout/vList2"/>
    <dgm:cxn modelId="{A74CFD88-9F9E-47D1-9D21-BCF4E896696F}" srcId="{36BD26F9-5841-46F8-A4DE-26CFFCF4F26B}" destId="{8A411C1D-7187-4EE8-85BC-DC5158FABD04}" srcOrd="2" destOrd="0" parTransId="{E2CB763D-36C2-4ACF-B953-6F1A4C05526A}" sibTransId="{92C75574-69B4-42D8-8708-C0550494DD4F}"/>
    <dgm:cxn modelId="{8932B428-64D0-4AFC-9046-DC3B7757A26E}" type="presOf" srcId="{A07E5DB5-5CB9-4D12-8165-CCA09B4D0890}" destId="{47093FE1-9C6A-4A1D-BB86-370AF6A88D23}" srcOrd="0" destOrd="0" presId="urn:microsoft.com/office/officeart/2005/8/layout/vList2"/>
    <dgm:cxn modelId="{98324E48-6C8B-4EC9-9BE2-230465327F3D}" srcId="{36BD26F9-5841-46F8-A4DE-26CFFCF4F26B}" destId="{A07E5DB5-5CB9-4D12-8165-CCA09B4D0890}" srcOrd="0" destOrd="0" parTransId="{C9131DA8-E336-4DDC-9C19-0847111F2906}" sibTransId="{85DE7CFC-0262-40BC-9AC8-43FEFFB2B39C}"/>
    <dgm:cxn modelId="{6E5493FC-EBF3-419C-9EDF-4C108D6DDB0B}" type="presParOf" srcId="{5EDC6088-136C-4C09-9A26-C43B634E44CB}" destId="{47093FE1-9C6A-4A1D-BB86-370AF6A88D23}" srcOrd="0" destOrd="0" presId="urn:microsoft.com/office/officeart/2005/8/layout/vList2"/>
    <dgm:cxn modelId="{D87B75A7-DD72-4DA7-BA8D-70F53F09FD6B}" type="presParOf" srcId="{5EDC6088-136C-4C09-9A26-C43B634E44CB}" destId="{04AAB8B4-41B5-4D7A-ABA5-4CCAD0C4360E}" srcOrd="1" destOrd="0" presId="urn:microsoft.com/office/officeart/2005/8/layout/vList2"/>
    <dgm:cxn modelId="{2DEDB806-7892-4E09-A5D4-D9CBC48648CD}" type="presParOf" srcId="{5EDC6088-136C-4C09-9A26-C43B634E44CB}" destId="{C3531036-BFB0-41BD-967A-3C4AD547CF59}" srcOrd="2" destOrd="0" presId="urn:microsoft.com/office/officeart/2005/8/layout/vList2"/>
    <dgm:cxn modelId="{D9890F39-EB45-44BB-BA01-9B8A61901F65}" type="presParOf" srcId="{5EDC6088-136C-4C09-9A26-C43B634E44CB}" destId="{D12C186C-9889-461B-968C-5DFEFE11A40B}" srcOrd="3" destOrd="0" presId="urn:microsoft.com/office/officeart/2005/8/layout/vList2"/>
    <dgm:cxn modelId="{303945BF-2278-40EB-8516-39A7F01771C6}" type="presParOf" srcId="{5EDC6088-136C-4C09-9A26-C43B634E44CB}" destId="{E835E2C4-1EE3-4FFD-8CFA-CF81C034572E}"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E9600F-83F9-4FAD-AAA5-DECD196C152A}">
      <dsp:nvSpPr>
        <dsp:cNvPr id="0" name=""/>
        <dsp:cNvSpPr/>
      </dsp:nvSpPr>
      <dsp:spPr>
        <a:xfrm>
          <a:off x="0" y="4133"/>
          <a:ext cx="10515600" cy="536487"/>
        </a:xfrm>
        <a:prstGeom prst="roundRect">
          <a:avLst/>
        </a:prstGeom>
        <a:solidFill>
          <a:srgbClr val="4465A8">
            <a:alpha val="32549"/>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i="0" u="none" kern="1200" baseline="0" dirty="0" err="1">
              <a:solidFill>
                <a:srgbClr val="3A4C9E"/>
              </a:solidFill>
              <a:latin typeface="+mj-lt"/>
            </a:rPr>
            <a:t>Herzinsuffizienz</a:t>
          </a:r>
          <a:r>
            <a:rPr lang="en-US" sz="2400" b="1" i="0" u="none" kern="1200" baseline="0" dirty="0">
              <a:solidFill>
                <a:srgbClr val="3A4C9E"/>
              </a:solidFill>
              <a:latin typeface="+mj-lt"/>
            </a:rPr>
            <a:t>, </a:t>
          </a:r>
          <a:r>
            <a:rPr lang="en-US" sz="2400" b="1" i="0" u="none" kern="1200" baseline="0" dirty="0" err="1">
              <a:solidFill>
                <a:srgbClr val="3A4C9E"/>
              </a:solidFill>
              <a:latin typeface="+mj-lt"/>
            </a:rPr>
            <a:t>Koronare</a:t>
          </a:r>
          <a:r>
            <a:rPr lang="en-US" sz="2400" b="1" i="0" u="none" kern="1200" baseline="0" dirty="0">
              <a:solidFill>
                <a:srgbClr val="3A4C9E"/>
              </a:solidFill>
              <a:latin typeface="+mj-lt"/>
            </a:rPr>
            <a:t> </a:t>
          </a:r>
          <a:r>
            <a:rPr lang="en-US" sz="2400" b="1" i="0" u="none" kern="1200" baseline="0" dirty="0" err="1">
              <a:solidFill>
                <a:srgbClr val="3A4C9E"/>
              </a:solidFill>
              <a:latin typeface="+mj-lt"/>
            </a:rPr>
            <a:t>Herkrankheit</a:t>
          </a:r>
          <a:endParaRPr lang="de-DE" sz="2400" b="1" i="0" u="none" kern="1200" baseline="0" dirty="0">
            <a:solidFill>
              <a:srgbClr val="3A4C9E"/>
            </a:solidFill>
            <a:latin typeface="+mj-lt"/>
          </a:endParaRPr>
        </a:p>
      </dsp:txBody>
      <dsp:txXfrm>
        <a:off x="26189" y="30322"/>
        <a:ext cx="10463222" cy="484109"/>
      </dsp:txXfrm>
    </dsp:sp>
    <dsp:sp modelId="{10166FE4-F32F-416A-88D7-8EC793DCF665}">
      <dsp:nvSpPr>
        <dsp:cNvPr id="0" name=""/>
        <dsp:cNvSpPr/>
      </dsp:nvSpPr>
      <dsp:spPr>
        <a:xfrm>
          <a:off x="0" y="540620"/>
          <a:ext cx="10515600" cy="9112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7940" rIns="156464" bIns="27940" numCol="1" spcCol="1270" anchor="t" anchorCtr="0">
          <a:noAutofit/>
        </a:bodyPr>
        <a:lstStyle/>
        <a:p>
          <a:pPr marL="0" lvl="1" indent="0" algn="l" defTabSz="977900">
            <a:lnSpc>
              <a:spcPct val="90000"/>
            </a:lnSpc>
            <a:spcBef>
              <a:spcPct val="0"/>
            </a:spcBef>
            <a:spcAft>
              <a:spcPts val="0"/>
            </a:spcAft>
            <a:buFont typeface="Arial" panose="020B0604020202020204" pitchFamily="34" charset="0"/>
            <a:buChar char="••"/>
          </a:pPr>
          <a:r>
            <a:rPr lang="de-DE" sz="2200" kern="1200" dirty="0">
              <a:latin typeface="+mj-lt"/>
            </a:rPr>
            <a:t>Herzzeitvolumen bei Hitze erhöht</a:t>
          </a:r>
        </a:p>
        <a:p>
          <a:pPr marL="0" lvl="1" indent="0" algn="l" defTabSz="977900">
            <a:lnSpc>
              <a:spcPct val="90000"/>
            </a:lnSpc>
            <a:spcBef>
              <a:spcPct val="0"/>
            </a:spcBef>
            <a:spcAft>
              <a:spcPts val="0"/>
            </a:spcAft>
            <a:buFont typeface="Arial" panose="020B0604020202020204" pitchFamily="34" charset="0"/>
            <a:buChar char="••"/>
          </a:pPr>
          <a:r>
            <a:rPr lang="de-DE" sz="2200" kern="1200" dirty="0">
              <a:latin typeface="+mj-lt"/>
            </a:rPr>
            <a:t>Herzinfarktrisiko steigt, kardiale Anamnese und bei Hinweisen min. EKG und Herzenzyme dringlich empfohlen</a:t>
          </a:r>
        </a:p>
      </dsp:txBody>
      <dsp:txXfrm>
        <a:off x="0" y="540620"/>
        <a:ext cx="10515600" cy="911203"/>
      </dsp:txXfrm>
    </dsp:sp>
    <dsp:sp modelId="{9AFB3F9E-EEAA-41C1-91D6-10267C693044}">
      <dsp:nvSpPr>
        <dsp:cNvPr id="0" name=""/>
        <dsp:cNvSpPr/>
      </dsp:nvSpPr>
      <dsp:spPr>
        <a:xfrm>
          <a:off x="0" y="1451823"/>
          <a:ext cx="10515600" cy="536487"/>
        </a:xfrm>
        <a:prstGeom prst="roundRect">
          <a:avLst/>
        </a:prstGeom>
        <a:solidFill>
          <a:srgbClr val="4465A8">
            <a:alpha val="32549"/>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de-DE" sz="2400" b="1" kern="1200" dirty="0">
              <a:solidFill>
                <a:srgbClr val="3A4C9E"/>
              </a:solidFill>
              <a:latin typeface="+mj-lt"/>
            </a:rPr>
            <a:t>Niereninsuffizienz</a:t>
          </a:r>
          <a:endParaRPr lang="de-DE" sz="2400" kern="1200" dirty="0">
            <a:latin typeface="+mj-lt"/>
          </a:endParaRPr>
        </a:p>
      </dsp:txBody>
      <dsp:txXfrm>
        <a:off x="26189" y="1478012"/>
        <a:ext cx="10463222" cy="484109"/>
      </dsp:txXfrm>
    </dsp:sp>
    <dsp:sp modelId="{C8577F10-E70D-4F24-9F17-CB83E1B71B50}">
      <dsp:nvSpPr>
        <dsp:cNvPr id="0" name=""/>
        <dsp:cNvSpPr/>
      </dsp:nvSpPr>
      <dsp:spPr>
        <a:xfrm>
          <a:off x="0" y="1988311"/>
          <a:ext cx="10515600" cy="11959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7940" rIns="156464" bIns="27940" numCol="1" spcCol="1270" anchor="t" anchorCtr="0">
          <a:noAutofit/>
        </a:bodyPr>
        <a:lstStyle/>
        <a:p>
          <a:pPr marL="0" lvl="1" indent="0" algn="l" defTabSz="977900">
            <a:lnSpc>
              <a:spcPct val="90000"/>
            </a:lnSpc>
            <a:spcBef>
              <a:spcPct val="0"/>
            </a:spcBef>
            <a:spcAft>
              <a:spcPts val="0"/>
            </a:spcAft>
            <a:buFont typeface="Arial" panose="020B0604020202020204" pitchFamily="34" charset="0"/>
            <a:buChar char="••"/>
          </a:pPr>
          <a:r>
            <a:rPr lang="de-DE" sz="2200" kern="1200" dirty="0">
              <a:latin typeface="+mj-lt"/>
            </a:rPr>
            <a:t>Nierenfunktionsstörung häufige Ursache für Hospitalisierungen in Hitze</a:t>
          </a:r>
        </a:p>
        <a:p>
          <a:pPr marL="0" lvl="1" indent="0" algn="l" defTabSz="977900">
            <a:lnSpc>
              <a:spcPct val="90000"/>
            </a:lnSpc>
            <a:spcBef>
              <a:spcPct val="0"/>
            </a:spcBef>
            <a:spcAft>
              <a:spcPts val="0"/>
            </a:spcAft>
            <a:buFont typeface="Arial" panose="020B0604020202020204" pitchFamily="34" charset="0"/>
            <a:buChar char="••"/>
          </a:pPr>
          <a:r>
            <a:rPr lang="de-DE" sz="2200" kern="1200" dirty="0">
              <a:latin typeface="+mj-lt"/>
            </a:rPr>
            <a:t>Bestimmung der Retentionsparameter notwendig, ggf. Dosisanpassung der Medikamente erforderlich (</a:t>
          </a:r>
          <a:r>
            <a:rPr lang="de-DE" sz="2200" kern="1200" dirty="0">
              <a:latin typeface="+mj-lt"/>
              <a:hlinkClick xmlns:r="http://schemas.openxmlformats.org/officeDocument/2006/relationships" r:id="rId1"/>
            </a:rPr>
            <a:t>www.dosing.de</a:t>
          </a:r>
          <a:r>
            <a:rPr lang="de-DE" sz="2200" kern="1200" dirty="0">
              <a:latin typeface="+mj-lt"/>
            </a:rPr>
            <a:t>) </a:t>
          </a:r>
        </a:p>
        <a:p>
          <a:pPr marL="0" lvl="1" indent="0" algn="l" defTabSz="977900">
            <a:lnSpc>
              <a:spcPct val="90000"/>
            </a:lnSpc>
            <a:spcBef>
              <a:spcPct val="0"/>
            </a:spcBef>
            <a:spcAft>
              <a:spcPts val="0"/>
            </a:spcAft>
            <a:buFont typeface="Arial" panose="020B0604020202020204" pitchFamily="34" charset="0"/>
            <a:buChar char="••"/>
          </a:pPr>
          <a:r>
            <a:rPr lang="de-DE" sz="2200" kern="1200" dirty="0">
              <a:latin typeface="+mj-lt"/>
            </a:rPr>
            <a:t>Dosis und Einsatz von Diuretika kritisch prüfen</a:t>
          </a:r>
        </a:p>
      </dsp:txBody>
      <dsp:txXfrm>
        <a:off x="0" y="1988311"/>
        <a:ext cx="10515600" cy="1195953"/>
      </dsp:txXfrm>
    </dsp:sp>
    <dsp:sp modelId="{C6DA1C1E-C265-4E2A-8667-154326217BAC}">
      <dsp:nvSpPr>
        <dsp:cNvPr id="0" name=""/>
        <dsp:cNvSpPr/>
      </dsp:nvSpPr>
      <dsp:spPr>
        <a:xfrm>
          <a:off x="0" y="3184265"/>
          <a:ext cx="10515600" cy="536487"/>
        </a:xfrm>
        <a:prstGeom prst="roundRect">
          <a:avLst/>
        </a:prstGeom>
        <a:solidFill>
          <a:srgbClr val="4465A8">
            <a:alpha val="32941"/>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Font typeface="Arial" panose="020B0604020202020204" pitchFamily="34" charset="0"/>
            <a:buNone/>
          </a:pPr>
          <a:r>
            <a:rPr lang="de-DE" sz="2400" b="1" kern="1200" dirty="0">
              <a:solidFill>
                <a:srgbClr val="3A4C9E"/>
              </a:solidFill>
              <a:latin typeface="+mj-lt"/>
            </a:rPr>
            <a:t>Psychiatrische Erkrankungen</a:t>
          </a:r>
        </a:p>
      </dsp:txBody>
      <dsp:txXfrm>
        <a:off x="26189" y="3210454"/>
        <a:ext cx="10463222" cy="484109"/>
      </dsp:txXfrm>
    </dsp:sp>
    <dsp:sp modelId="{42767C9B-02ED-46CC-ADCA-3B67302431C5}">
      <dsp:nvSpPr>
        <dsp:cNvPr id="0" name=""/>
        <dsp:cNvSpPr/>
      </dsp:nvSpPr>
      <dsp:spPr>
        <a:xfrm>
          <a:off x="0" y="3720752"/>
          <a:ext cx="10515600" cy="6264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7940" rIns="156464" bIns="27940" numCol="1" spcCol="1270" anchor="t" anchorCtr="0">
          <a:noAutofit/>
        </a:bodyPr>
        <a:lstStyle/>
        <a:p>
          <a:pPr marL="0" lvl="1" indent="0" algn="l" defTabSz="977900">
            <a:lnSpc>
              <a:spcPct val="90000"/>
            </a:lnSpc>
            <a:spcBef>
              <a:spcPct val="0"/>
            </a:spcBef>
            <a:spcAft>
              <a:spcPts val="0"/>
            </a:spcAft>
            <a:buFont typeface="Arial" panose="020B0604020202020204" pitchFamily="34" charset="0"/>
            <a:buChar char="••"/>
          </a:pPr>
          <a:r>
            <a:rPr lang="de-DE" sz="2200" kern="1200" dirty="0">
              <a:latin typeface="+mj-lt"/>
            </a:rPr>
            <a:t>Vermehrt psychiatrische (Akut-)</a:t>
          </a:r>
          <a:r>
            <a:rPr lang="de-DE" sz="2200" kern="1200" dirty="0" err="1">
              <a:latin typeface="+mj-lt"/>
            </a:rPr>
            <a:t>erkrankungen</a:t>
          </a:r>
          <a:r>
            <a:rPr lang="de-DE" sz="2200" kern="1200" dirty="0">
              <a:latin typeface="+mj-lt"/>
            </a:rPr>
            <a:t>, bei verwirrten </a:t>
          </a:r>
          <a:r>
            <a:rPr lang="de-DE" sz="2200" kern="1200" dirty="0" err="1">
              <a:latin typeface="+mj-lt"/>
            </a:rPr>
            <a:t>Patient:innen</a:t>
          </a:r>
          <a:r>
            <a:rPr lang="de-DE" sz="2200" kern="1200" dirty="0">
              <a:latin typeface="+mj-lt"/>
            </a:rPr>
            <a:t> psychiatrische Anamnese erfragen </a:t>
          </a:r>
        </a:p>
      </dsp:txBody>
      <dsp:txXfrm>
        <a:off x="0" y="3720752"/>
        <a:ext cx="10515600" cy="6264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E9600F-83F9-4FAD-AAA5-DECD196C152A}">
      <dsp:nvSpPr>
        <dsp:cNvPr id="0" name=""/>
        <dsp:cNvSpPr/>
      </dsp:nvSpPr>
      <dsp:spPr>
        <a:xfrm>
          <a:off x="0" y="5949"/>
          <a:ext cx="10515600" cy="767520"/>
        </a:xfrm>
        <a:prstGeom prst="roundRect">
          <a:avLst/>
        </a:prstGeom>
        <a:solidFill>
          <a:srgbClr val="4465A8">
            <a:alpha val="32549"/>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b="1" i="0" u="none" kern="1200" baseline="0" dirty="0" err="1">
              <a:solidFill>
                <a:srgbClr val="3A4C9E"/>
              </a:solidFill>
              <a:latin typeface="+mj-lt"/>
            </a:rPr>
            <a:t>Durstgefühl</a:t>
          </a:r>
          <a:endParaRPr lang="de-DE" sz="2600" b="1" i="0" u="none" kern="1200" baseline="0" dirty="0">
            <a:solidFill>
              <a:srgbClr val="3A4C9E"/>
            </a:solidFill>
            <a:latin typeface="+mj-lt"/>
          </a:endParaRPr>
        </a:p>
      </dsp:txBody>
      <dsp:txXfrm>
        <a:off x="37467" y="43416"/>
        <a:ext cx="10440666" cy="692586"/>
      </dsp:txXfrm>
    </dsp:sp>
    <dsp:sp modelId="{10166FE4-F32F-416A-88D7-8EC793DCF665}">
      <dsp:nvSpPr>
        <dsp:cNvPr id="0" name=""/>
        <dsp:cNvSpPr/>
      </dsp:nvSpPr>
      <dsp:spPr>
        <a:xfrm>
          <a:off x="0" y="773469"/>
          <a:ext cx="10515600" cy="678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3020" rIns="184912" bIns="33020" numCol="1" spcCol="1270" anchor="t" anchorCtr="0">
          <a:noAutofit/>
        </a:bodyPr>
        <a:lstStyle/>
        <a:p>
          <a:pPr marL="0" lvl="1" indent="0" algn="l" defTabSz="1155700">
            <a:lnSpc>
              <a:spcPct val="90000"/>
            </a:lnSpc>
            <a:spcBef>
              <a:spcPct val="0"/>
            </a:spcBef>
            <a:spcAft>
              <a:spcPct val="20000"/>
            </a:spcAft>
            <a:buFont typeface="Arial" panose="020B0604020202020204" pitchFamily="34" charset="0"/>
            <a:buChar char="••"/>
          </a:pPr>
          <a:r>
            <a:rPr lang="en-US" sz="2600" kern="1200" dirty="0" err="1">
              <a:latin typeface="+mj-lt"/>
            </a:rPr>
            <a:t>Womöglich</a:t>
          </a:r>
          <a:r>
            <a:rPr lang="en-US" sz="2600" kern="1200" dirty="0">
              <a:latin typeface="+mj-lt"/>
            </a:rPr>
            <a:t> </a:t>
          </a:r>
          <a:r>
            <a:rPr lang="en-US" sz="2600" kern="1200" dirty="0" err="1">
              <a:latin typeface="+mj-lt"/>
            </a:rPr>
            <a:t>durch</a:t>
          </a:r>
          <a:r>
            <a:rPr lang="en-US" sz="2600" kern="1200" dirty="0">
              <a:latin typeface="+mj-lt"/>
            </a:rPr>
            <a:t> ACE-Hemmer und </a:t>
          </a:r>
          <a:r>
            <a:rPr lang="en-US" sz="2600" kern="1200" dirty="0" err="1">
              <a:latin typeface="+mj-lt"/>
            </a:rPr>
            <a:t>Sartane</a:t>
          </a:r>
          <a:r>
            <a:rPr lang="en-US" sz="2600" kern="1200" dirty="0">
              <a:latin typeface="+mj-lt"/>
            </a:rPr>
            <a:t> </a:t>
          </a:r>
          <a:r>
            <a:rPr lang="en-US" sz="2600" kern="1200" dirty="0" err="1">
              <a:latin typeface="+mj-lt"/>
            </a:rPr>
            <a:t>vermindert</a:t>
          </a:r>
          <a:endParaRPr lang="de-DE" sz="2600" kern="1200" dirty="0">
            <a:latin typeface="+mj-lt"/>
          </a:endParaRPr>
        </a:p>
      </dsp:txBody>
      <dsp:txXfrm>
        <a:off x="0" y="773469"/>
        <a:ext cx="10515600" cy="678960"/>
      </dsp:txXfrm>
    </dsp:sp>
    <dsp:sp modelId="{9AFB3F9E-EEAA-41C1-91D6-10267C693044}">
      <dsp:nvSpPr>
        <dsp:cNvPr id="0" name=""/>
        <dsp:cNvSpPr/>
      </dsp:nvSpPr>
      <dsp:spPr>
        <a:xfrm>
          <a:off x="0" y="1452429"/>
          <a:ext cx="10515600" cy="767520"/>
        </a:xfrm>
        <a:prstGeom prst="roundRect">
          <a:avLst/>
        </a:prstGeom>
        <a:solidFill>
          <a:srgbClr val="4465A8">
            <a:alpha val="32549"/>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de-DE" sz="2600" b="1" kern="1200" dirty="0">
              <a:solidFill>
                <a:srgbClr val="3A4C9E"/>
              </a:solidFill>
              <a:latin typeface="+mj-lt"/>
            </a:rPr>
            <a:t>Zentrale Temperaturregulation</a:t>
          </a:r>
          <a:endParaRPr lang="de-DE" sz="2600" kern="1200" dirty="0">
            <a:latin typeface="+mj-lt"/>
          </a:endParaRPr>
        </a:p>
      </dsp:txBody>
      <dsp:txXfrm>
        <a:off x="37467" y="1489896"/>
        <a:ext cx="10440666" cy="692586"/>
      </dsp:txXfrm>
    </dsp:sp>
    <dsp:sp modelId="{C8577F10-E70D-4F24-9F17-CB83E1B71B50}">
      <dsp:nvSpPr>
        <dsp:cNvPr id="0" name=""/>
        <dsp:cNvSpPr/>
      </dsp:nvSpPr>
      <dsp:spPr>
        <a:xfrm>
          <a:off x="0" y="2219949"/>
          <a:ext cx="10515600" cy="678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3020" rIns="184912" bIns="33020" numCol="1" spcCol="1270" anchor="t" anchorCtr="0">
          <a:noAutofit/>
        </a:bodyPr>
        <a:lstStyle/>
        <a:p>
          <a:pPr marL="0" lvl="1" indent="0" algn="l" defTabSz="1155700">
            <a:lnSpc>
              <a:spcPct val="90000"/>
            </a:lnSpc>
            <a:spcBef>
              <a:spcPct val="0"/>
            </a:spcBef>
            <a:spcAft>
              <a:spcPct val="20000"/>
            </a:spcAft>
            <a:buFont typeface="Arial" panose="020B0604020202020204" pitchFamily="34" charset="0"/>
            <a:buChar char="••"/>
          </a:pPr>
          <a:r>
            <a:rPr lang="en-US" sz="2600" kern="1200" dirty="0" err="1">
              <a:latin typeface="+mj-lt"/>
            </a:rPr>
            <a:t>Ungünstigt</a:t>
          </a:r>
          <a:r>
            <a:rPr lang="en-US" sz="2600" kern="1200" dirty="0">
              <a:latin typeface="+mj-lt"/>
            </a:rPr>
            <a:t> </a:t>
          </a:r>
          <a:r>
            <a:rPr lang="en-US" sz="2600" kern="1200" dirty="0" err="1">
              <a:latin typeface="+mj-lt"/>
            </a:rPr>
            <a:t>beeinflusst</a:t>
          </a:r>
          <a:r>
            <a:rPr lang="en-US" sz="2600" kern="1200" dirty="0">
              <a:latin typeface="+mj-lt"/>
            </a:rPr>
            <a:t> </a:t>
          </a:r>
          <a:r>
            <a:rPr lang="en-US" sz="2600" kern="1200" dirty="0" err="1">
              <a:latin typeface="+mj-lt"/>
            </a:rPr>
            <a:t>durch</a:t>
          </a:r>
          <a:r>
            <a:rPr lang="en-US" sz="2600" kern="1200" dirty="0">
              <a:latin typeface="+mj-lt"/>
            </a:rPr>
            <a:t> </a:t>
          </a:r>
          <a:r>
            <a:rPr lang="en-US" sz="2600" kern="1200" dirty="0" err="1">
              <a:latin typeface="+mj-lt"/>
            </a:rPr>
            <a:t>psychotrope</a:t>
          </a:r>
          <a:r>
            <a:rPr lang="en-US" sz="2600" kern="1200" dirty="0">
              <a:latin typeface="+mj-lt"/>
            </a:rPr>
            <a:t> </a:t>
          </a:r>
          <a:r>
            <a:rPr lang="en-US" sz="2600" kern="1200" dirty="0" err="1">
              <a:latin typeface="+mj-lt"/>
            </a:rPr>
            <a:t>Arzneimittel</a:t>
          </a:r>
          <a:r>
            <a:rPr lang="en-US" sz="2600" kern="1200" dirty="0">
              <a:latin typeface="+mj-lt"/>
            </a:rPr>
            <a:t> </a:t>
          </a:r>
          <a:endParaRPr lang="de-DE" sz="2600" kern="1200" dirty="0">
            <a:latin typeface="+mj-lt"/>
          </a:endParaRPr>
        </a:p>
      </dsp:txBody>
      <dsp:txXfrm>
        <a:off x="0" y="2219949"/>
        <a:ext cx="10515600" cy="678960"/>
      </dsp:txXfrm>
    </dsp:sp>
    <dsp:sp modelId="{368A874A-B366-4A37-85CC-FF4BCA50D7E1}">
      <dsp:nvSpPr>
        <dsp:cNvPr id="0" name=""/>
        <dsp:cNvSpPr/>
      </dsp:nvSpPr>
      <dsp:spPr>
        <a:xfrm>
          <a:off x="0" y="2898909"/>
          <a:ext cx="10515600" cy="767520"/>
        </a:xfrm>
        <a:prstGeom prst="roundRect">
          <a:avLst/>
        </a:prstGeom>
        <a:solidFill>
          <a:srgbClr val="4465A8">
            <a:alpha val="32157"/>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Font typeface="Arial" panose="020B0604020202020204" pitchFamily="34" charset="0"/>
            <a:buNone/>
          </a:pPr>
          <a:r>
            <a:rPr lang="en-US" sz="2600" b="1" kern="1200" dirty="0" err="1">
              <a:solidFill>
                <a:srgbClr val="3A4C9E"/>
              </a:solidFill>
              <a:latin typeface="+mj-lt"/>
            </a:rPr>
            <a:t>Schwitzen</a:t>
          </a:r>
          <a:endParaRPr lang="de-DE" sz="2600" b="1" kern="1200" dirty="0">
            <a:solidFill>
              <a:srgbClr val="3A4C9E"/>
            </a:solidFill>
            <a:latin typeface="+mj-lt"/>
          </a:endParaRPr>
        </a:p>
      </dsp:txBody>
      <dsp:txXfrm>
        <a:off x="37467" y="2936376"/>
        <a:ext cx="10440666" cy="692586"/>
      </dsp:txXfrm>
    </dsp:sp>
    <dsp:sp modelId="{2B4D22F5-8737-4DE5-81B9-69C830E8F9AC}">
      <dsp:nvSpPr>
        <dsp:cNvPr id="0" name=""/>
        <dsp:cNvSpPr/>
      </dsp:nvSpPr>
      <dsp:spPr>
        <a:xfrm>
          <a:off x="0" y="3666429"/>
          <a:ext cx="10515600" cy="678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3020" rIns="184912" bIns="33020" numCol="1" spcCol="1270" anchor="t" anchorCtr="0">
          <a:noAutofit/>
        </a:bodyPr>
        <a:lstStyle/>
        <a:p>
          <a:pPr marL="0" lvl="1" indent="0" algn="l" defTabSz="1155700">
            <a:lnSpc>
              <a:spcPct val="90000"/>
            </a:lnSpc>
            <a:spcBef>
              <a:spcPct val="0"/>
            </a:spcBef>
            <a:spcAft>
              <a:spcPct val="20000"/>
            </a:spcAft>
            <a:buFont typeface="Arial" panose="020B0604020202020204" pitchFamily="34" charset="0"/>
            <a:buChar char="••"/>
          </a:pPr>
          <a:r>
            <a:rPr lang="en-US" sz="2600" b="0" kern="1200" dirty="0" err="1">
              <a:solidFill>
                <a:schemeClr val="tx1">
                  <a:lumMod val="95000"/>
                  <a:lumOff val="5000"/>
                </a:schemeClr>
              </a:solidFill>
              <a:latin typeface="+mj-lt"/>
            </a:rPr>
            <a:t>Antimuskarinerge</a:t>
          </a:r>
          <a:r>
            <a:rPr lang="en-US" sz="2600" b="0" kern="1200" dirty="0">
              <a:solidFill>
                <a:schemeClr val="tx1">
                  <a:lumMod val="95000"/>
                  <a:lumOff val="5000"/>
                </a:schemeClr>
              </a:solidFill>
              <a:latin typeface="+mj-lt"/>
            </a:rPr>
            <a:t> </a:t>
          </a:r>
          <a:r>
            <a:rPr lang="en-US" sz="2600" b="0" kern="1200" dirty="0" err="1">
              <a:solidFill>
                <a:schemeClr val="tx1">
                  <a:lumMod val="95000"/>
                  <a:lumOff val="5000"/>
                </a:schemeClr>
              </a:solidFill>
              <a:latin typeface="+mj-lt"/>
            </a:rPr>
            <a:t>Arzneimittel</a:t>
          </a:r>
          <a:r>
            <a:rPr lang="en-US" sz="2600" b="0" kern="1200" dirty="0">
              <a:solidFill>
                <a:schemeClr val="tx1">
                  <a:lumMod val="95000"/>
                  <a:lumOff val="5000"/>
                </a:schemeClr>
              </a:solidFill>
              <a:latin typeface="+mj-lt"/>
            </a:rPr>
            <a:t> </a:t>
          </a:r>
          <a:r>
            <a:rPr lang="en-US" sz="2600" b="0" kern="1200" dirty="0" err="1">
              <a:solidFill>
                <a:schemeClr val="tx1">
                  <a:lumMod val="95000"/>
                  <a:lumOff val="5000"/>
                </a:schemeClr>
              </a:solidFill>
              <a:latin typeface="+mj-lt"/>
            </a:rPr>
            <a:t>können</a:t>
          </a:r>
          <a:r>
            <a:rPr lang="en-US" sz="2600" b="0" kern="1200" dirty="0">
              <a:solidFill>
                <a:schemeClr val="tx1">
                  <a:lumMod val="95000"/>
                  <a:lumOff val="5000"/>
                </a:schemeClr>
              </a:solidFill>
              <a:latin typeface="+mj-lt"/>
            </a:rPr>
            <a:t> </a:t>
          </a:r>
          <a:r>
            <a:rPr lang="en-US" sz="2600" b="0" kern="1200" dirty="0" err="1">
              <a:solidFill>
                <a:schemeClr val="tx1">
                  <a:lumMod val="95000"/>
                  <a:lumOff val="5000"/>
                </a:schemeClr>
              </a:solidFill>
              <a:latin typeface="+mj-lt"/>
            </a:rPr>
            <a:t>Hypohidrose</a:t>
          </a:r>
          <a:r>
            <a:rPr lang="en-US" sz="2600" b="0" kern="1200" dirty="0">
              <a:solidFill>
                <a:schemeClr val="tx1">
                  <a:lumMod val="95000"/>
                  <a:lumOff val="5000"/>
                </a:schemeClr>
              </a:solidFill>
              <a:latin typeface="+mj-lt"/>
            </a:rPr>
            <a:t> </a:t>
          </a:r>
          <a:r>
            <a:rPr lang="en-US" sz="2600" b="0" kern="1200" dirty="0" err="1">
              <a:solidFill>
                <a:schemeClr val="tx1">
                  <a:lumMod val="95000"/>
                  <a:lumOff val="5000"/>
                </a:schemeClr>
              </a:solidFill>
              <a:latin typeface="+mj-lt"/>
            </a:rPr>
            <a:t>auslösen</a:t>
          </a:r>
          <a:endParaRPr lang="de-DE" sz="2600" b="0" kern="1200" dirty="0">
            <a:solidFill>
              <a:schemeClr val="tx1">
                <a:lumMod val="95000"/>
                <a:lumOff val="5000"/>
              </a:schemeClr>
            </a:solidFill>
            <a:latin typeface="+mj-lt"/>
          </a:endParaRPr>
        </a:p>
      </dsp:txBody>
      <dsp:txXfrm>
        <a:off x="0" y="3666429"/>
        <a:ext cx="10515600" cy="6789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E9600F-83F9-4FAD-AAA5-DECD196C152A}">
      <dsp:nvSpPr>
        <dsp:cNvPr id="0" name=""/>
        <dsp:cNvSpPr/>
      </dsp:nvSpPr>
      <dsp:spPr>
        <a:xfrm>
          <a:off x="0" y="15262"/>
          <a:ext cx="10515600" cy="817081"/>
        </a:xfrm>
        <a:prstGeom prst="roundRect">
          <a:avLst/>
        </a:prstGeom>
        <a:solidFill>
          <a:srgbClr val="4465A8">
            <a:alpha val="32549"/>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b="1" i="0" u="none" kern="1200" baseline="0" dirty="0" err="1">
              <a:solidFill>
                <a:srgbClr val="3A4C9E"/>
              </a:solidFill>
              <a:latin typeface="+mj-lt"/>
            </a:rPr>
            <a:t>Hautdurchblutung</a:t>
          </a:r>
          <a:endParaRPr lang="de-DE" sz="2600" b="1" i="0" u="none" kern="1200" baseline="0" dirty="0">
            <a:solidFill>
              <a:srgbClr val="3A4C9E"/>
            </a:solidFill>
            <a:latin typeface="+mj-lt"/>
          </a:endParaRPr>
        </a:p>
      </dsp:txBody>
      <dsp:txXfrm>
        <a:off x="39887" y="55149"/>
        <a:ext cx="10435826" cy="737307"/>
      </dsp:txXfrm>
    </dsp:sp>
    <dsp:sp modelId="{10166FE4-F32F-416A-88D7-8EC793DCF665}">
      <dsp:nvSpPr>
        <dsp:cNvPr id="0" name=""/>
        <dsp:cNvSpPr/>
      </dsp:nvSpPr>
      <dsp:spPr>
        <a:xfrm>
          <a:off x="0" y="829626"/>
          <a:ext cx="10515600" cy="10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3020" rIns="184912" bIns="33020" numCol="1" spcCol="1270" anchor="t" anchorCtr="0">
          <a:noAutofit/>
        </a:bodyPr>
        <a:lstStyle/>
        <a:p>
          <a:pPr marL="0" lvl="1" indent="0" algn="l" defTabSz="1155700">
            <a:lnSpc>
              <a:spcPct val="90000"/>
            </a:lnSpc>
            <a:spcBef>
              <a:spcPct val="0"/>
            </a:spcBef>
            <a:spcAft>
              <a:spcPct val="20000"/>
            </a:spcAft>
            <a:buFont typeface="Arial" panose="020B0604020202020204" pitchFamily="34" charset="0"/>
            <a:buChar char="••"/>
          </a:pPr>
          <a:r>
            <a:rPr lang="en-US" sz="2600" kern="1200" dirty="0" err="1">
              <a:latin typeface="+mj-lt"/>
            </a:rPr>
            <a:t>Sympathomimetika</a:t>
          </a:r>
          <a:r>
            <a:rPr lang="en-US" sz="2600" kern="1200" dirty="0">
              <a:latin typeface="+mj-lt"/>
            </a:rPr>
            <a:t> </a:t>
          </a:r>
          <a:r>
            <a:rPr lang="en-US" sz="2600" kern="1200" dirty="0" err="1">
              <a:latin typeface="+mj-lt"/>
            </a:rPr>
            <a:t>führen</a:t>
          </a:r>
          <a:r>
            <a:rPr lang="en-US" sz="2600" kern="1200" dirty="0">
              <a:latin typeface="+mj-lt"/>
            </a:rPr>
            <a:t> </a:t>
          </a:r>
          <a:r>
            <a:rPr lang="en-US" sz="2600" kern="1200" dirty="0" err="1">
              <a:latin typeface="+mj-lt"/>
            </a:rPr>
            <a:t>zu</a:t>
          </a:r>
          <a:r>
            <a:rPr lang="en-US" sz="2600" kern="1200" dirty="0">
              <a:latin typeface="+mj-lt"/>
            </a:rPr>
            <a:t> </a:t>
          </a:r>
          <a:r>
            <a:rPr lang="en-US" sz="2600" kern="1200" dirty="0" err="1">
              <a:latin typeface="+mj-lt"/>
            </a:rPr>
            <a:t>kutaner</a:t>
          </a:r>
          <a:r>
            <a:rPr lang="en-US" sz="2600" kern="1200" dirty="0">
              <a:latin typeface="+mj-lt"/>
            </a:rPr>
            <a:t> </a:t>
          </a:r>
          <a:r>
            <a:rPr lang="en-US" sz="2600" kern="1200" dirty="0" err="1">
              <a:latin typeface="+mj-lt"/>
            </a:rPr>
            <a:t>Vasokonstriktion</a:t>
          </a:r>
          <a:r>
            <a:rPr lang="en-US" sz="2600" kern="1200" dirty="0">
              <a:latin typeface="+mj-lt"/>
            </a:rPr>
            <a:t> </a:t>
          </a:r>
          <a:endParaRPr lang="de-DE" sz="2600" kern="1200" dirty="0">
            <a:latin typeface="+mj-lt"/>
          </a:endParaRPr>
        </a:p>
      </dsp:txBody>
      <dsp:txXfrm>
        <a:off x="0" y="829626"/>
        <a:ext cx="10515600" cy="1076400"/>
      </dsp:txXfrm>
    </dsp:sp>
    <dsp:sp modelId="{9AFB3F9E-EEAA-41C1-91D6-10267C693044}">
      <dsp:nvSpPr>
        <dsp:cNvPr id="0" name=""/>
        <dsp:cNvSpPr/>
      </dsp:nvSpPr>
      <dsp:spPr>
        <a:xfrm>
          <a:off x="0" y="1684539"/>
          <a:ext cx="10515600" cy="817081"/>
        </a:xfrm>
        <a:prstGeom prst="roundRect">
          <a:avLst/>
        </a:prstGeom>
        <a:solidFill>
          <a:srgbClr val="4465A8">
            <a:alpha val="32549"/>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de-DE" sz="2600" b="1" kern="1200" dirty="0">
              <a:solidFill>
                <a:srgbClr val="3A4C9E"/>
              </a:solidFill>
              <a:latin typeface="+mj-lt"/>
            </a:rPr>
            <a:t>Aufmerksamkeit</a:t>
          </a:r>
          <a:endParaRPr lang="de-DE" sz="2600" kern="1200" dirty="0">
            <a:latin typeface="+mj-lt"/>
          </a:endParaRPr>
        </a:p>
      </dsp:txBody>
      <dsp:txXfrm>
        <a:off x="39887" y="1724426"/>
        <a:ext cx="10435826" cy="737307"/>
      </dsp:txXfrm>
    </dsp:sp>
    <dsp:sp modelId="{C8577F10-E70D-4F24-9F17-CB83E1B71B50}">
      <dsp:nvSpPr>
        <dsp:cNvPr id="0" name=""/>
        <dsp:cNvSpPr/>
      </dsp:nvSpPr>
      <dsp:spPr>
        <a:xfrm>
          <a:off x="0" y="2502659"/>
          <a:ext cx="10515600" cy="10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3020" rIns="184912" bIns="33020" numCol="1" spcCol="1270" anchor="t" anchorCtr="0">
          <a:noAutofit/>
        </a:bodyPr>
        <a:lstStyle/>
        <a:p>
          <a:pPr marL="0" lvl="1" indent="0" algn="l" defTabSz="1155700">
            <a:lnSpc>
              <a:spcPct val="90000"/>
            </a:lnSpc>
            <a:spcBef>
              <a:spcPct val="0"/>
            </a:spcBef>
            <a:spcAft>
              <a:spcPct val="20000"/>
            </a:spcAft>
            <a:buFont typeface="Arial" panose="020B0604020202020204" pitchFamily="34" charset="0"/>
            <a:buChar char="••"/>
          </a:pPr>
          <a:r>
            <a:rPr lang="en-US" sz="2600" kern="1200" dirty="0" err="1">
              <a:latin typeface="+mj-lt"/>
            </a:rPr>
            <a:t>Sedativa</a:t>
          </a:r>
          <a:r>
            <a:rPr lang="en-US" sz="2600" kern="1200" dirty="0">
              <a:latin typeface="+mj-lt"/>
            </a:rPr>
            <a:t> </a:t>
          </a:r>
          <a:r>
            <a:rPr lang="en-US" sz="2600" kern="1200" dirty="0" err="1">
              <a:latin typeface="+mj-lt"/>
            </a:rPr>
            <a:t>erschweren</a:t>
          </a:r>
          <a:r>
            <a:rPr lang="en-US" sz="2600" kern="1200" dirty="0">
              <a:latin typeface="+mj-lt"/>
            </a:rPr>
            <a:t>/</a:t>
          </a:r>
          <a:r>
            <a:rPr lang="en-US" sz="2600" kern="1200" dirty="0" err="1">
              <a:latin typeface="+mj-lt"/>
            </a:rPr>
            <a:t>verunmöglichen</a:t>
          </a:r>
          <a:r>
            <a:rPr lang="en-US" sz="2600" kern="1200" dirty="0">
              <a:latin typeface="+mj-lt"/>
            </a:rPr>
            <a:t> </a:t>
          </a:r>
          <a:r>
            <a:rPr lang="en-US" sz="2600" kern="1200" dirty="0" err="1">
              <a:latin typeface="+mj-lt"/>
            </a:rPr>
            <a:t>Erkennung</a:t>
          </a:r>
          <a:r>
            <a:rPr lang="en-US" sz="2600" kern="1200" dirty="0">
              <a:latin typeface="+mj-lt"/>
            </a:rPr>
            <a:t> von </a:t>
          </a:r>
          <a:r>
            <a:rPr lang="en-US" sz="2600" kern="1200" dirty="0" err="1">
              <a:latin typeface="+mj-lt"/>
            </a:rPr>
            <a:t>Warnsymptomen</a:t>
          </a:r>
          <a:r>
            <a:rPr lang="en-US" sz="2600" kern="1200" dirty="0">
              <a:latin typeface="+mj-lt"/>
            </a:rPr>
            <a:t> </a:t>
          </a:r>
          <a:endParaRPr lang="de-DE" sz="2600" kern="1200" dirty="0">
            <a:latin typeface="+mj-lt"/>
          </a:endParaRPr>
        </a:p>
      </dsp:txBody>
      <dsp:txXfrm>
        <a:off x="0" y="2502659"/>
        <a:ext cx="10515600" cy="10764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E9600F-83F9-4FAD-AAA5-DECD196C152A}">
      <dsp:nvSpPr>
        <dsp:cNvPr id="0" name=""/>
        <dsp:cNvSpPr/>
      </dsp:nvSpPr>
      <dsp:spPr>
        <a:xfrm>
          <a:off x="0" y="15871"/>
          <a:ext cx="10515600" cy="917280"/>
        </a:xfrm>
        <a:prstGeom prst="roundRect">
          <a:avLst/>
        </a:prstGeom>
        <a:solidFill>
          <a:srgbClr val="4465A8">
            <a:alpha val="32549"/>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b="1" i="0" u="none" kern="1200" baseline="0" dirty="0">
              <a:solidFill>
                <a:srgbClr val="3A4C9E"/>
              </a:solidFill>
              <a:latin typeface="+mj-lt"/>
            </a:rPr>
            <a:t>(</a:t>
          </a:r>
          <a:r>
            <a:rPr lang="en-US" sz="2600" b="1" i="0" u="none" kern="1200" baseline="0" dirty="0" err="1">
              <a:solidFill>
                <a:srgbClr val="3A4C9E"/>
              </a:solidFill>
              <a:latin typeface="+mj-lt"/>
            </a:rPr>
            <a:t>Lokale</a:t>
          </a:r>
          <a:r>
            <a:rPr lang="en-US" sz="2600" b="1" i="0" u="none" kern="1200" baseline="0" dirty="0">
              <a:solidFill>
                <a:srgbClr val="3A4C9E"/>
              </a:solidFill>
              <a:latin typeface="+mj-lt"/>
            </a:rPr>
            <a:t>) </a:t>
          </a:r>
          <a:r>
            <a:rPr lang="en-US" sz="2600" b="1" i="0" u="none" kern="1200" baseline="0" dirty="0" err="1">
              <a:solidFill>
                <a:srgbClr val="3A4C9E"/>
              </a:solidFill>
              <a:latin typeface="+mj-lt"/>
            </a:rPr>
            <a:t>Wärme</a:t>
          </a:r>
          <a:r>
            <a:rPr lang="en-US" sz="2600" b="1" i="0" u="none" kern="1200" baseline="0" dirty="0">
              <a:solidFill>
                <a:srgbClr val="3A4C9E"/>
              </a:solidFill>
              <a:latin typeface="+mj-lt"/>
            </a:rPr>
            <a:t> und </a:t>
          </a:r>
          <a:r>
            <a:rPr lang="en-US" sz="2600" b="1" i="0" u="none" kern="1200" baseline="0" dirty="0" err="1">
              <a:solidFill>
                <a:srgbClr val="3A4C9E"/>
              </a:solidFill>
              <a:latin typeface="+mj-lt"/>
            </a:rPr>
            <a:t>Vervielfachung</a:t>
          </a:r>
          <a:r>
            <a:rPr lang="en-US" sz="2600" b="1" i="0" u="none" kern="1200" baseline="0" dirty="0">
              <a:solidFill>
                <a:srgbClr val="3A4C9E"/>
              </a:solidFill>
              <a:latin typeface="+mj-lt"/>
            </a:rPr>
            <a:t> des </a:t>
          </a:r>
          <a:r>
            <a:rPr lang="en-US" sz="2600" b="1" i="0" u="none" kern="1200" baseline="0" dirty="0" err="1">
              <a:solidFill>
                <a:srgbClr val="3A4C9E"/>
              </a:solidFill>
              <a:latin typeface="+mj-lt"/>
            </a:rPr>
            <a:t>kutanen</a:t>
          </a:r>
          <a:r>
            <a:rPr lang="en-US" sz="2600" b="1" i="0" u="none" kern="1200" baseline="0" dirty="0">
              <a:solidFill>
                <a:srgbClr val="3A4C9E"/>
              </a:solidFill>
              <a:latin typeface="+mj-lt"/>
            </a:rPr>
            <a:t> </a:t>
          </a:r>
          <a:r>
            <a:rPr lang="en-US" sz="2600" b="1" i="0" u="none" kern="1200" baseline="0" dirty="0" err="1">
              <a:solidFill>
                <a:srgbClr val="3A4C9E"/>
              </a:solidFill>
              <a:latin typeface="+mj-lt"/>
            </a:rPr>
            <a:t>Blutflusses</a:t>
          </a:r>
          <a:r>
            <a:rPr lang="en-US" sz="2600" b="1" i="0" u="none" kern="1200" baseline="0" dirty="0">
              <a:solidFill>
                <a:srgbClr val="3A4C9E"/>
              </a:solidFill>
              <a:latin typeface="+mj-lt"/>
            </a:rPr>
            <a:t> </a:t>
          </a:r>
          <a:endParaRPr lang="de-DE" sz="2600" b="1" i="0" u="none" kern="1200" baseline="0" dirty="0">
            <a:solidFill>
              <a:srgbClr val="3A4C9E"/>
            </a:solidFill>
            <a:latin typeface="+mj-lt"/>
          </a:endParaRPr>
        </a:p>
      </dsp:txBody>
      <dsp:txXfrm>
        <a:off x="44778" y="60649"/>
        <a:ext cx="10426044" cy="827724"/>
      </dsp:txXfrm>
    </dsp:sp>
    <dsp:sp modelId="{10166FE4-F32F-416A-88D7-8EC793DCF665}">
      <dsp:nvSpPr>
        <dsp:cNvPr id="0" name=""/>
        <dsp:cNvSpPr/>
      </dsp:nvSpPr>
      <dsp:spPr>
        <a:xfrm>
          <a:off x="0" y="933151"/>
          <a:ext cx="10515600" cy="1242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3020" rIns="184912" bIns="33020" numCol="1" spcCol="1270" anchor="t" anchorCtr="0">
          <a:noAutofit/>
        </a:bodyPr>
        <a:lstStyle/>
        <a:p>
          <a:pPr marL="0" lvl="1" indent="0" algn="l" defTabSz="1155700">
            <a:lnSpc>
              <a:spcPct val="90000"/>
            </a:lnSpc>
            <a:spcBef>
              <a:spcPct val="0"/>
            </a:spcBef>
            <a:spcAft>
              <a:spcPct val="20000"/>
            </a:spcAft>
            <a:buFont typeface="Arial" panose="020B0604020202020204" pitchFamily="34" charset="0"/>
            <a:buChar char="••"/>
          </a:pPr>
          <a:r>
            <a:rPr lang="en-US" sz="2600" kern="1200" dirty="0" err="1">
              <a:latin typeface="+mj-lt"/>
            </a:rPr>
            <a:t>Systemische</a:t>
          </a:r>
          <a:r>
            <a:rPr lang="en-US" sz="2600" kern="1200" dirty="0">
              <a:latin typeface="+mj-lt"/>
            </a:rPr>
            <a:t> </a:t>
          </a:r>
          <a:r>
            <a:rPr lang="en-US" sz="2600" kern="1200" dirty="0" err="1">
              <a:latin typeface="+mj-lt"/>
            </a:rPr>
            <a:t>Verfügbarkeit</a:t>
          </a:r>
          <a:r>
            <a:rPr lang="en-US" sz="2600" kern="1200" dirty="0">
              <a:latin typeface="+mj-lt"/>
            </a:rPr>
            <a:t> von trans- </a:t>
          </a:r>
          <a:r>
            <a:rPr lang="en-US" sz="2600" kern="1200" dirty="0" err="1">
              <a:latin typeface="+mj-lt"/>
            </a:rPr>
            <a:t>oder</a:t>
          </a:r>
          <a:r>
            <a:rPr lang="en-US" sz="2600" kern="1200" dirty="0">
              <a:latin typeface="+mj-lt"/>
            </a:rPr>
            <a:t> </a:t>
          </a:r>
          <a:r>
            <a:rPr lang="en-US" sz="2600" kern="1200" dirty="0" err="1">
              <a:latin typeface="+mj-lt"/>
            </a:rPr>
            <a:t>subkutan</a:t>
          </a:r>
          <a:r>
            <a:rPr lang="en-US" sz="2600" kern="1200" dirty="0">
              <a:latin typeface="+mj-lt"/>
            </a:rPr>
            <a:t> </a:t>
          </a:r>
          <a:r>
            <a:rPr lang="en-US" sz="2600" kern="1200" dirty="0" err="1">
              <a:latin typeface="+mj-lt"/>
            </a:rPr>
            <a:t>verabreichten</a:t>
          </a:r>
          <a:r>
            <a:rPr lang="en-US" sz="2600" kern="1200" dirty="0">
              <a:latin typeface="+mj-lt"/>
            </a:rPr>
            <a:t> </a:t>
          </a:r>
          <a:r>
            <a:rPr lang="en-US" sz="2600" kern="1200" dirty="0" err="1">
              <a:latin typeface="+mj-lt"/>
            </a:rPr>
            <a:t>Arzneistoffen</a:t>
          </a:r>
          <a:r>
            <a:rPr lang="en-US" sz="2600" kern="1200" dirty="0">
              <a:latin typeface="+mj-lt"/>
            </a:rPr>
            <a:t> </a:t>
          </a:r>
          <a:r>
            <a:rPr lang="en-US" sz="2600" kern="1200" dirty="0" err="1">
              <a:latin typeface="+mj-lt"/>
            </a:rPr>
            <a:t>verstärkt</a:t>
          </a:r>
          <a:endParaRPr lang="de-DE" sz="2600" kern="1200" dirty="0">
            <a:latin typeface="+mj-lt"/>
          </a:endParaRPr>
        </a:p>
        <a:p>
          <a:pPr marL="0" lvl="1" indent="0" algn="l" defTabSz="1155700">
            <a:lnSpc>
              <a:spcPct val="90000"/>
            </a:lnSpc>
            <a:spcBef>
              <a:spcPct val="0"/>
            </a:spcBef>
            <a:spcAft>
              <a:spcPct val="20000"/>
            </a:spcAft>
            <a:buFont typeface="Arial" panose="020B0604020202020204" pitchFamily="34" charset="0"/>
            <a:buChar char="••"/>
          </a:pPr>
          <a:r>
            <a:rPr lang="en-US" sz="2600" kern="1200" dirty="0" err="1">
              <a:latin typeface="+mj-lt"/>
            </a:rPr>
            <a:t>z.B.</a:t>
          </a:r>
          <a:r>
            <a:rPr lang="en-US" sz="2600" kern="1200" dirty="0">
              <a:latin typeface="+mj-lt"/>
            </a:rPr>
            <a:t> </a:t>
          </a:r>
          <a:r>
            <a:rPr lang="en-US" sz="2600" kern="1200" dirty="0" err="1">
              <a:latin typeface="+mj-lt"/>
            </a:rPr>
            <a:t>Opioidpflaster</a:t>
          </a:r>
          <a:r>
            <a:rPr lang="en-US" sz="2600" kern="1200" dirty="0">
              <a:latin typeface="+mj-lt"/>
            </a:rPr>
            <a:t>, </a:t>
          </a:r>
          <a:r>
            <a:rPr lang="en-US" sz="2600" kern="1200" dirty="0" err="1">
              <a:latin typeface="+mj-lt"/>
            </a:rPr>
            <a:t>Altinsulin</a:t>
          </a:r>
          <a:endParaRPr lang="de-DE" sz="2600" kern="1200" dirty="0">
            <a:latin typeface="+mj-lt"/>
          </a:endParaRPr>
        </a:p>
      </dsp:txBody>
      <dsp:txXfrm>
        <a:off x="0" y="933151"/>
        <a:ext cx="10515600" cy="1242517"/>
      </dsp:txXfrm>
    </dsp:sp>
    <dsp:sp modelId="{9AFB3F9E-EEAA-41C1-91D6-10267C693044}">
      <dsp:nvSpPr>
        <dsp:cNvPr id="0" name=""/>
        <dsp:cNvSpPr/>
      </dsp:nvSpPr>
      <dsp:spPr>
        <a:xfrm>
          <a:off x="0" y="2175669"/>
          <a:ext cx="10515600" cy="917280"/>
        </a:xfrm>
        <a:prstGeom prst="roundRect">
          <a:avLst/>
        </a:prstGeom>
        <a:solidFill>
          <a:srgbClr val="4465A8">
            <a:alpha val="32549"/>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de-DE" sz="2600" b="1" kern="1200" dirty="0">
              <a:solidFill>
                <a:srgbClr val="3A4C9E"/>
              </a:solidFill>
              <a:latin typeface="+mj-lt"/>
            </a:rPr>
            <a:t>Abnahme der Nieren- und Leberperfusion</a:t>
          </a:r>
          <a:endParaRPr lang="de-DE" sz="2600" kern="1200" dirty="0">
            <a:latin typeface="+mj-lt"/>
          </a:endParaRPr>
        </a:p>
      </dsp:txBody>
      <dsp:txXfrm>
        <a:off x="44778" y="2220447"/>
        <a:ext cx="10426044" cy="827724"/>
      </dsp:txXfrm>
    </dsp:sp>
    <dsp:sp modelId="{C8577F10-E70D-4F24-9F17-CB83E1B71B50}">
      <dsp:nvSpPr>
        <dsp:cNvPr id="0" name=""/>
        <dsp:cNvSpPr/>
      </dsp:nvSpPr>
      <dsp:spPr>
        <a:xfrm>
          <a:off x="0" y="3092949"/>
          <a:ext cx="10515600" cy="1242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3020" rIns="184912" bIns="33020" numCol="1" spcCol="1270" anchor="t" anchorCtr="0">
          <a:noAutofit/>
        </a:bodyPr>
        <a:lstStyle/>
        <a:p>
          <a:pPr marL="0" lvl="1" indent="0" algn="l" defTabSz="1155700">
            <a:lnSpc>
              <a:spcPct val="90000"/>
            </a:lnSpc>
            <a:spcBef>
              <a:spcPct val="0"/>
            </a:spcBef>
            <a:spcAft>
              <a:spcPct val="20000"/>
            </a:spcAft>
            <a:buFont typeface="Arial" panose="020B0604020202020204" pitchFamily="34" charset="0"/>
            <a:buChar char="••"/>
          </a:pPr>
          <a:r>
            <a:rPr lang="en-US" sz="2600" kern="1200" dirty="0" err="1">
              <a:latin typeface="+mj-lt"/>
            </a:rPr>
            <a:t>Bioverfügbarkeit</a:t>
          </a:r>
          <a:r>
            <a:rPr lang="en-US" sz="2600" kern="1200" dirty="0">
              <a:latin typeface="+mj-lt"/>
            </a:rPr>
            <a:t> oral </a:t>
          </a:r>
          <a:r>
            <a:rPr lang="en-US" sz="2600" kern="1200" dirty="0" err="1">
              <a:latin typeface="+mj-lt"/>
            </a:rPr>
            <a:t>verabreichter</a:t>
          </a:r>
          <a:r>
            <a:rPr lang="en-US" sz="2600" kern="1200" dirty="0">
              <a:latin typeface="+mj-lt"/>
            </a:rPr>
            <a:t> </a:t>
          </a:r>
          <a:r>
            <a:rPr lang="en-US" sz="2600" kern="1200" dirty="0" err="1">
              <a:latin typeface="+mj-lt"/>
            </a:rPr>
            <a:t>Substanzen</a:t>
          </a:r>
          <a:r>
            <a:rPr lang="en-US" sz="2600" kern="1200" dirty="0">
              <a:latin typeface="+mj-lt"/>
            </a:rPr>
            <a:t> </a:t>
          </a:r>
          <a:r>
            <a:rPr lang="en-US" sz="2600" kern="1200" dirty="0" err="1">
              <a:latin typeface="+mj-lt"/>
            </a:rPr>
            <a:t>mit</a:t>
          </a:r>
          <a:r>
            <a:rPr lang="en-US" sz="2600" kern="1200" dirty="0">
              <a:latin typeface="+mj-lt"/>
            </a:rPr>
            <a:t> </a:t>
          </a:r>
          <a:r>
            <a:rPr lang="en-US" sz="2600" kern="1200" dirty="0" err="1">
              <a:latin typeface="+mj-lt"/>
            </a:rPr>
            <a:t>hohem</a:t>
          </a:r>
          <a:r>
            <a:rPr lang="en-US" sz="2600" kern="1200" dirty="0">
              <a:latin typeface="+mj-lt"/>
            </a:rPr>
            <a:t> First-Pass-</a:t>
          </a:r>
          <a:r>
            <a:rPr lang="en-US" sz="2600" kern="1200" dirty="0" err="1">
              <a:latin typeface="+mj-lt"/>
            </a:rPr>
            <a:t>Effekt</a:t>
          </a:r>
          <a:r>
            <a:rPr lang="en-US" sz="2600" kern="1200" dirty="0">
              <a:latin typeface="+mj-lt"/>
            </a:rPr>
            <a:t> </a:t>
          </a:r>
          <a:r>
            <a:rPr lang="en-US" sz="2600" kern="1200" dirty="0" err="1">
              <a:latin typeface="+mj-lt"/>
            </a:rPr>
            <a:t>steigt</a:t>
          </a:r>
          <a:endParaRPr lang="de-DE" sz="2600" kern="1200" dirty="0">
            <a:latin typeface="+mj-lt"/>
          </a:endParaRPr>
        </a:p>
        <a:p>
          <a:pPr marL="0" lvl="1" indent="0" algn="l" defTabSz="1155700">
            <a:lnSpc>
              <a:spcPct val="90000"/>
            </a:lnSpc>
            <a:spcBef>
              <a:spcPct val="0"/>
            </a:spcBef>
            <a:spcAft>
              <a:spcPct val="20000"/>
            </a:spcAft>
            <a:buFont typeface="Arial" panose="020B0604020202020204" pitchFamily="34" charset="0"/>
            <a:buChar char="••"/>
          </a:pPr>
          <a:r>
            <a:rPr lang="en-US" sz="2600" kern="1200" dirty="0" err="1">
              <a:latin typeface="+mj-lt"/>
            </a:rPr>
            <a:t>z.B.</a:t>
          </a:r>
          <a:r>
            <a:rPr lang="en-US" sz="2600" kern="1200" dirty="0">
              <a:latin typeface="+mj-lt"/>
            </a:rPr>
            <a:t> </a:t>
          </a:r>
          <a:r>
            <a:rPr lang="en-US" sz="2600" kern="1200" dirty="0" err="1">
              <a:latin typeface="+mj-lt"/>
            </a:rPr>
            <a:t>Trizyklika</a:t>
          </a:r>
          <a:r>
            <a:rPr lang="en-US" sz="2600" kern="1200" dirty="0">
              <a:latin typeface="+mj-lt"/>
            </a:rPr>
            <a:t>, manche Beta-Blocker </a:t>
          </a:r>
          <a:r>
            <a:rPr lang="en-US" sz="2600" kern="1200" dirty="0" err="1">
              <a:latin typeface="+mj-lt"/>
            </a:rPr>
            <a:t>wie</a:t>
          </a:r>
          <a:r>
            <a:rPr lang="en-US" sz="2600" kern="1200" dirty="0">
              <a:latin typeface="+mj-lt"/>
            </a:rPr>
            <a:t> Propranolol </a:t>
          </a:r>
          <a:endParaRPr lang="de-DE" sz="2600" kern="1200" dirty="0">
            <a:latin typeface="+mj-lt"/>
          </a:endParaRPr>
        </a:p>
      </dsp:txBody>
      <dsp:txXfrm>
        <a:off x="0" y="3092949"/>
        <a:ext cx="10515600" cy="124251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093FE1-9C6A-4A1D-BB86-370AF6A88D23}">
      <dsp:nvSpPr>
        <dsp:cNvPr id="0" name=""/>
        <dsp:cNvSpPr/>
      </dsp:nvSpPr>
      <dsp:spPr>
        <a:xfrm>
          <a:off x="0" y="228324"/>
          <a:ext cx="7886700" cy="1216800"/>
        </a:xfrm>
        <a:prstGeom prst="roundRect">
          <a:avLst/>
        </a:prstGeom>
        <a:solidFill>
          <a:srgbClr val="4465A8">
            <a:alpha val="32941"/>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b="1" kern="1200" dirty="0">
              <a:solidFill>
                <a:srgbClr val="3A4C9E"/>
              </a:solidFill>
              <a:latin typeface="+mj-lt"/>
            </a:rPr>
            <a:t>Abonnement </a:t>
          </a:r>
          <a:r>
            <a:rPr lang="en-US" sz="2800" b="1" kern="1200" dirty="0" err="1">
              <a:solidFill>
                <a:srgbClr val="3A4C9E"/>
              </a:solidFill>
              <a:latin typeface="+mj-lt"/>
            </a:rPr>
            <a:t>Hitzewarnungen</a:t>
          </a:r>
          <a:r>
            <a:rPr lang="en-US" sz="2800" b="1" kern="1200" dirty="0">
              <a:solidFill>
                <a:srgbClr val="3A4C9E"/>
              </a:solidFill>
              <a:latin typeface="+mj-lt"/>
            </a:rPr>
            <a:t> des </a:t>
          </a:r>
          <a:r>
            <a:rPr lang="en-US" sz="2800" b="1" kern="1200" dirty="0" err="1">
              <a:solidFill>
                <a:srgbClr val="3A4C9E"/>
              </a:solidFill>
              <a:latin typeface="+mj-lt"/>
            </a:rPr>
            <a:t>Deutschen</a:t>
          </a:r>
          <a:r>
            <a:rPr lang="en-US" sz="2800" b="1" kern="1200" dirty="0">
              <a:solidFill>
                <a:srgbClr val="3A4C9E"/>
              </a:solidFill>
              <a:latin typeface="+mj-lt"/>
            </a:rPr>
            <a:t> </a:t>
          </a:r>
          <a:r>
            <a:rPr lang="en-US" sz="2800" b="1" kern="1200" dirty="0" err="1">
              <a:solidFill>
                <a:srgbClr val="3A4C9E"/>
              </a:solidFill>
              <a:latin typeface="+mj-lt"/>
            </a:rPr>
            <a:t>Wetterdienstes</a:t>
          </a:r>
          <a:endParaRPr lang="en-US" sz="2800" b="1" kern="1200" dirty="0">
            <a:solidFill>
              <a:srgbClr val="3A4C9E"/>
            </a:solidFill>
            <a:latin typeface="+mj-lt"/>
          </a:endParaRPr>
        </a:p>
      </dsp:txBody>
      <dsp:txXfrm>
        <a:off x="59399" y="287723"/>
        <a:ext cx="7767902" cy="1098002"/>
      </dsp:txXfrm>
    </dsp:sp>
    <dsp:sp modelId="{C3531036-BFB0-41BD-967A-3C4AD547CF59}">
      <dsp:nvSpPr>
        <dsp:cNvPr id="0" name=""/>
        <dsp:cNvSpPr/>
      </dsp:nvSpPr>
      <dsp:spPr>
        <a:xfrm>
          <a:off x="0" y="1702457"/>
          <a:ext cx="7886700" cy="1216800"/>
        </a:xfrm>
        <a:prstGeom prst="roundRect">
          <a:avLst/>
        </a:prstGeom>
        <a:solidFill>
          <a:srgbClr val="4465A8">
            <a:alpha val="32941"/>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b="1" kern="1200" dirty="0" err="1">
              <a:solidFill>
                <a:srgbClr val="3A4C9E"/>
              </a:solidFill>
              <a:latin typeface="+mj-lt"/>
            </a:rPr>
            <a:t>Beratung</a:t>
          </a:r>
          <a:r>
            <a:rPr lang="en-US" sz="2800" b="1" kern="1200" dirty="0">
              <a:solidFill>
                <a:srgbClr val="3A4C9E"/>
              </a:solidFill>
              <a:latin typeface="+mj-lt"/>
            </a:rPr>
            <a:t> von </a:t>
          </a:r>
          <a:r>
            <a:rPr lang="en-US" sz="2800" b="1" kern="1200" dirty="0" err="1">
              <a:solidFill>
                <a:srgbClr val="3A4C9E"/>
              </a:solidFill>
              <a:latin typeface="+mj-lt"/>
            </a:rPr>
            <a:t>Risikopatient:innen</a:t>
          </a:r>
          <a:r>
            <a:rPr lang="en-US" sz="2800" b="1" kern="1200" dirty="0">
              <a:solidFill>
                <a:srgbClr val="3A4C9E"/>
              </a:solidFill>
              <a:latin typeface="+mj-lt"/>
            </a:rPr>
            <a:t> und </a:t>
          </a:r>
          <a:r>
            <a:rPr lang="en-US" sz="2800" b="1" kern="1200" dirty="0" err="1">
              <a:solidFill>
                <a:srgbClr val="3A4C9E"/>
              </a:solidFill>
              <a:latin typeface="+mj-lt"/>
            </a:rPr>
            <a:t>deren</a:t>
          </a:r>
          <a:r>
            <a:rPr lang="en-US" sz="2800" b="1" kern="1200" dirty="0">
              <a:solidFill>
                <a:srgbClr val="3A4C9E"/>
              </a:solidFill>
              <a:latin typeface="+mj-lt"/>
            </a:rPr>
            <a:t> </a:t>
          </a:r>
          <a:r>
            <a:rPr lang="en-US" sz="2800" b="1" kern="1200" dirty="0" err="1">
              <a:solidFill>
                <a:srgbClr val="3A4C9E"/>
              </a:solidFill>
              <a:latin typeface="+mj-lt"/>
            </a:rPr>
            <a:t>Angehörigen</a:t>
          </a:r>
          <a:endParaRPr lang="en-US" sz="2800" b="1" kern="1200" dirty="0">
            <a:solidFill>
              <a:srgbClr val="3A4C9E"/>
            </a:solidFill>
            <a:latin typeface="+mj-lt"/>
          </a:endParaRPr>
        </a:p>
      </dsp:txBody>
      <dsp:txXfrm>
        <a:off x="59399" y="1761856"/>
        <a:ext cx="7767902" cy="1098002"/>
      </dsp:txXfrm>
    </dsp:sp>
    <dsp:sp modelId="{E835E2C4-1EE3-4FFD-8CFA-CF81C034572E}">
      <dsp:nvSpPr>
        <dsp:cNvPr id="0" name=""/>
        <dsp:cNvSpPr/>
      </dsp:nvSpPr>
      <dsp:spPr>
        <a:xfrm>
          <a:off x="0" y="3196693"/>
          <a:ext cx="7886700" cy="1216800"/>
        </a:xfrm>
        <a:prstGeom prst="roundRect">
          <a:avLst/>
        </a:prstGeom>
        <a:solidFill>
          <a:srgbClr val="4465A8">
            <a:alpha val="32941"/>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b="1" kern="1200" dirty="0" err="1">
              <a:solidFill>
                <a:srgbClr val="3A4C9E"/>
              </a:solidFill>
              <a:latin typeface="+mj-lt"/>
            </a:rPr>
            <a:t>Unterstützung</a:t>
          </a:r>
          <a:r>
            <a:rPr lang="en-US" sz="2800" b="1" kern="1200" dirty="0">
              <a:solidFill>
                <a:srgbClr val="3A4C9E"/>
              </a:solidFill>
              <a:latin typeface="+mj-lt"/>
            </a:rPr>
            <a:t> </a:t>
          </a:r>
          <a:r>
            <a:rPr lang="en-US" sz="2800" b="1" kern="1200" dirty="0" err="1">
              <a:solidFill>
                <a:srgbClr val="3A4C9E"/>
              </a:solidFill>
              <a:latin typeface="+mj-lt"/>
            </a:rPr>
            <a:t>nach</a:t>
          </a:r>
          <a:r>
            <a:rPr lang="en-US" sz="2800" b="1" kern="1200" dirty="0">
              <a:solidFill>
                <a:srgbClr val="3A4C9E"/>
              </a:solidFill>
              <a:latin typeface="+mj-lt"/>
            </a:rPr>
            <a:t> </a:t>
          </a:r>
          <a:r>
            <a:rPr lang="en-US" sz="2800" b="1" kern="1200" dirty="0" err="1">
              <a:solidFill>
                <a:srgbClr val="3A4C9E"/>
              </a:solidFill>
              <a:latin typeface="+mj-lt"/>
            </a:rPr>
            <a:t>Entlassung</a:t>
          </a:r>
          <a:r>
            <a:rPr lang="en-US" sz="2800" b="1" kern="1200" dirty="0">
              <a:solidFill>
                <a:srgbClr val="3A4C9E"/>
              </a:solidFill>
              <a:latin typeface="+mj-lt"/>
            </a:rPr>
            <a:t> </a:t>
          </a:r>
          <a:r>
            <a:rPr lang="en-US" sz="2800" b="1" kern="1200" dirty="0" err="1">
              <a:solidFill>
                <a:srgbClr val="3A4C9E"/>
              </a:solidFill>
              <a:latin typeface="+mj-lt"/>
            </a:rPr>
            <a:t>sicherstellen</a:t>
          </a:r>
          <a:endParaRPr lang="en-US" sz="2800" b="1" kern="1200" dirty="0">
            <a:solidFill>
              <a:srgbClr val="3A4C9E"/>
            </a:solidFill>
            <a:latin typeface="+mj-lt"/>
          </a:endParaRPr>
        </a:p>
      </dsp:txBody>
      <dsp:txXfrm>
        <a:off x="59399" y="3256092"/>
        <a:ext cx="7767902" cy="109800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D752A8-533B-6748-B876-8BA21BD850EC}" type="datetimeFigureOut">
              <a:rPr lang="en-US" smtClean="0"/>
              <a:t>5/23/2023</a:t>
            </a:fld>
            <a:endParaRPr lang="en-US"/>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37021A-B664-2449-9947-ACF2C3FDD412}" type="slidenum">
              <a:rPr lang="en-US" smtClean="0"/>
              <a:t>‹Nr.›</a:t>
            </a:fld>
            <a:endParaRPr lang="en-US"/>
          </a:p>
        </p:txBody>
      </p:sp>
    </p:spTree>
    <p:extLst>
      <p:ext uri="{BB962C8B-B14F-4D97-AF65-F5344CB8AC3E}">
        <p14:creationId xmlns:p14="http://schemas.microsoft.com/office/powerpoint/2010/main" val="314025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5237021A-B664-2449-9947-ACF2C3FDD412}" type="slidenum">
              <a:rPr lang="en-US" smtClean="0"/>
              <a:t>2</a:t>
            </a:fld>
            <a:endParaRPr lang="en-US"/>
          </a:p>
        </p:txBody>
      </p:sp>
    </p:spTree>
    <p:extLst>
      <p:ext uri="{BB962C8B-B14F-4D97-AF65-F5344CB8AC3E}">
        <p14:creationId xmlns:p14="http://schemas.microsoft.com/office/powerpoint/2010/main" val="8772786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6000"/>
              </a:lnSpc>
              <a:spcAft>
                <a:spcPts val="800"/>
              </a:spcAft>
            </a:pPr>
            <a:endParaRPr lang="de-DE" sz="1800" dirty="0">
              <a:effectLst/>
              <a:latin typeface="Arial" panose="020B0604020202020204" pitchFamily="34" charset="0"/>
              <a:ea typeface="Calibri" panose="020F0502020204030204" pitchFamily="34" charset="0"/>
            </a:endParaRPr>
          </a:p>
        </p:txBody>
      </p:sp>
      <p:sp>
        <p:nvSpPr>
          <p:cNvPr id="4" name="Foliennummernplatzhalter 3"/>
          <p:cNvSpPr>
            <a:spLocks noGrp="1"/>
          </p:cNvSpPr>
          <p:nvPr>
            <p:ph type="sldNum" sz="quarter" idx="5"/>
          </p:nvPr>
        </p:nvSpPr>
        <p:spPr/>
        <p:txBody>
          <a:bodyPr/>
          <a:lstStyle/>
          <a:p>
            <a:fld id="{5237021A-B664-2449-9947-ACF2C3FDD412}" type="slidenum">
              <a:rPr lang="en-US" smtClean="0"/>
              <a:t>11</a:t>
            </a:fld>
            <a:endParaRPr lang="en-US"/>
          </a:p>
        </p:txBody>
      </p:sp>
    </p:spTree>
    <p:extLst>
      <p:ext uri="{BB962C8B-B14F-4D97-AF65-F5344CB8AC3E}">
        <p14:creationId xmlns:p14="http://schemas.microsoft.com/office/powerpoint/2010/main" val="12405405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237021A-B664-2449-9947-ACF2C3FDD412}" type="slidenum">
              <a:rPr lang="en-US" smtClean="0"/>
              <a:t>12</a:t>
            </a:fld>
            <a:endParaRPr lang="en-US"/>
          </a:p>
        </p:txBody>
      </p:sp>
    </p:spTree>
    <p:extLst>
      <p:ext uri="{BB962C8B-B14F-4D97-AF65-F5344CB8AC3E}">
        <p14:creationId xmlns:p14="http://schemas.microsoft.com/office/powerpoint/2010/main" val="3179999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237021A-B664-2449-9947-ACF2C3FDD412}" type="slidenum">
              <a:rPr lang="en-US" smtClean="0"/>
              <a:t>13</a:t>
            </a:fld>
            <a:endParaRPr lang="en-US"/>
          </a:p>
        </p:txBody>
      </p:sp>
    </p:spTree>
    <p:extLst>
      <p:ext uri="{BB962C8B-B14F-4D97-AF65-F5344CB8AC3E}">
        <p14:creationId xmlns:p14="http://schemas.microsoft.com/office/powerpoint/2010/main" val="27944348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6000"/>
              </a:lnSpc>
              <a:spcAft>
                <a:spcPts val="800"/>
              </a:spcAft>
            </a:pPr>
            <a:endParaRPr lang="de-DE" sz="1800" dirty="0">
              <a:effectLst/>
              <a:latin typeface="Arial" panose="020B0604020202020204" pitchFamily="34" charset="0"/>
              <a:ea typeface="Calibri" panose="020F0502020204030204" pitchFamily="34" charset="0"/>
            </a:endParaRPr>
          </a:p>
        </p:txBody>
      </p:sp>
      <p:sp>
        <p:nvSpPr>
          <p:cNvPr id="4" name="Foliennummernplatzhalter 3"/>
          <p:cNvSpPr>
            <a:spLocks noGrp="1"/>
          </p:cNvSpPr>
          <p:nvPr>
            <p:ph type="sldNum" sz="quarter" idx="5"/>
          </p:nvPr>
        </p:nvSpPr>
        <p:spPr/>
        <p:txBody>
          <a:bodyPr/>
          <a:lstStyle/>
          <a:p>
            <a:fld id="{5237021A-B664-2449-9947-ACF2C3FDD412}" type="slidenum">
              <a:rPr lang="en-US" smtClean="0"/>
              <a:t>14</a:t>
            </a:fld>
            <a:endParaRPr lang="en-US"/>
          </a:p>
        </p:txBody>
      </p:sp>
    </p:spTree>
    <p:extLst>
      <p:ext uri="{BB962C8B-B14F-4D97-AF65-F5344CB8AC3E}">
        <p14:creationId xmlns:p14="http://schemas.microsoft.com/office/powerpoint/2010/main" val="39381381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6000"/>
              </a:lnSpc>
              <a:spcAft>
                <a:spcPts val="800"/>
              </a:spcAft>
            </a:pPr>
            <a:endParaRPr lang="de-DE" sz="1800" dirty="0">
              <a:effectLst/>
              <a:latin typeface="Arial" panose="020B0604020202020204" pitchFamily="34" charset="0"/>
              <a:ea typeface="Calibri" panose="020F0502020204030204" pitchFamily="34" charset="0"/>
            </a:endParaRPr>
          </a:p>
        </p:txBody>
      </p:sp>
      <p:sp>
        <p:nvSpPr>
          <p:cNvPr id="4" name="Foliennummernplatzhalter 3"/>
          <p:cNvSpPr>
            <a:spLocks noGrp="1"/>
          </p:cNvSpPr>
          <p:nvPr>
            <p:ph type="sldNum" sz="quarter" idx="5"/>
          </p:nvPr>
        </p:nvSpPr>
        <p:spPr/>
        <p:txBody>
          <a:bodyPr/>
          <a:lstStyle/>
          <a:p>
            <a:fld id="{5237021A-B664-2449-9947-ACF2C3FDD412}" type="slidenum">
              <a:rPr lang="en-US" smtClean="0"/>
              <a:t>15</a:t>
            </a:fld>
            <a:endParaRPr lang="en-US"/>
          </a:p>
        </p:txBody>
      </p:sp>
    </p:spTree>
    <p:extLst>
      <p:ext uri="{BB962C8B-B14F-4D97-AF65-F5344CB8AC3E}">
        <p14:creationId xmlns:p14="http://schemas.microsoft.com/office/powerpoint/2010/main" val="17941622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lgn="l">
              <a:buNone/>
            </a:pPr>
            <a:endParaRPr lang="de-DE" sz="1200" dirty="0">
              <a:solidFill>
                <a:srgbClr val="3A4C9E"/>
              </a:solidFill>
              <a:latin typeface="+mj-lt"/>
            </a:endParaRPr>
          </a:p>
        </p:txBody>
      </p:sp>
      <p:sp>
        <p:nvSpPr>
          <p:cNvPr id="4" name="Foliennummernplatzhalter 3"/>
          <p:cNvSpPr>
            <a:spLocks noGrp="1"/>
          </p:cNvSpPr>
          <p:nvPr>
            <p:ph type="sldNum" sz="quarter" idx="5"/>
          </p:nvPr>
        </p:nvSpPr>
        <p:spPr/>
        <p:txBody>
          <a:bodyPr/>
          <a:lstStyle/>
          <a:p>
            <a:fld id="{5237021A-B664-2449-9947-ACF2C3FDD412}" type="slidenum">
              <a:rPr lang="en-US" smtClean="0"/>
              <a:t>16</a:t>
            </a:fld>
            <a:endParaRPr lang="en-US"/>
          </a:p>
        </p:txBody>
      </p:sp>
    </p:spTree>
    <p:extLst>
      <p:ext uri="{BB962C8B-B14F-4D97-AF65-F5344CB8AC3E}">
        <p14:creationId xmlns:p14="http://schemas.microsoft.com/office/powerpoint/2010/main" val="39935531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7000"/>
              </a:lnSpc>
              <a:spcAft>
                <a:spcPts val="800"/>
              </a:spcAft>
            </a:pPr>
            <a:endParaRPr lang="de-DE" sz="1800" dirty="0">
              <a:effectLst/>
              <a:latin typeface="Arial" panose="020B0604020202020204" pitchFamily="34" charset="0"/>
              <a:ea typeface="Calibri" panose="020F0502020204030204" pitchFamily="34" charset="0"/>
            </a:endParaRPr>
          </a:p>
        </p:txBody>
      </p:sp>
      <p:sp>
        <p:nvSpPr>
          <p:cNvPr id="4" name="Foliennummernplatzhalter 3"/>
          <p:cNvSpPr>
            <a:spLocks noGrp="1"/>
          </p:cNvSpPr>
          <p:nvPr>
            <p:ph type="sldNum" sz="quarter" idx="5"/>
          </p:nvPr>
        </p:nvSpPr>
        <p:spPr/>
        <p:txBody>
          <a:bodyPr/>
          <a:lstStyle/>
          <a:p>
            <a:fld id="{837E7DD0-A531-47D9-B267-697DCBD482C6}" type="slidenum">
              <a:rPr lang="de-DE" smtClean="0"/>
              <a:t>17</a:t>
            </a:fld>
            <a:endParaRPr lang="de-DE"/>
          </a:p>
        </p:txBody>
      </p:sp>
    </p:spTree>
    <p:extLst>
      <p:ext uri="{BB962C8B-B14F-4D97-AF65-F5344CB8AC3E}">
        <p14:creationId xmlns:p14="http://schemas.microsoft.com/office/powerpoint/2010/main" val="1974842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7000"/>
              </a:lnSpc>
              <a:spcAft>
                <a:spcPts val="800"/>
              </a:spcAft>
            </a:pPr>
            <a:endParaRPr lang="de-DE" sz="1800" dirty="0">
              <a:effectLst/>
              <a:latin typeface="Arial" panose="020B0604020202020204" pitchFamily="34" charset="0"/>
              <a:ea typeface="Calibri" panose="020F0502020204030204" pitchFamily="34" charset="0"/>
            </a:endParaRPr>
          </a:p>
        </p:txBody>
      </p:sp>
      <p:sp>
        <p:nvSpPr>
          <p:cNvPr id="4" name="Foliennummernplatzhalter 3"/>
          <p:cNvSpPr>
            <a:spLocks noGrp="1"/>
          </p:cNvSpPr>
          <p:nvPr>
            <p:ph type="sldNum" sz="quarter" idx="5"/>
          </p:nvPr>
        </p:nvSpPr>
        <p:spPr/>
        <p:txBody>
          <a:bodyPr/>
          <a:lstStyle/>
          <a:p>
            <a:fld id="{5237021A-B664-2449-9947-ACF2C3FDD412}" type="slidenum">
              <a:rPr lang="en-US" smtClean="0"/>
              <a:t>3</a:t>
            </a:fld>
            <a:endParaRPr lang="en-US"/>
          </a:p>
        </p:txBody>
      </p:sp>
    </p:spTree>
    <p:extLst>
      <p:ext uri="{BB962C8B-B14F-4D97-AF65-F5344CB8AC3E}">
        <p14:creationId xmlns:p14="http://schemas.microsoft.com/office/powerpoint/2010/main" val="1678778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342900" lvl="0" indent="-342900">
              <a:buFont typeface="Arial" panose="020B0604020202020204" pitchFamily="34" charset="0"/>
              <a:buAutoNum type="arabicPeriod"/>
            </a:pPr>
            <a:endParaRPr lang="de-DE" dirty="0"/>
          </a:p>
        </p:txBody>
      </p:sp>
      <p:sp>
        <p:nvSpPr>
          <p:cNvPr id="4" name="Foliennummernplatzhalter 3"/>
          <p:cNvSpPr>
            <a:spLocks noGrp="1"/>
          </p:cNvSpPr>
          <p:nvPr>
            <p:ph type="sldNum" sz="quarter" idx="5"/>
          </p:nvPr>
        </p:nvSpPr>
        <p:spPr/>
        <p:txBody>
          <a:bodyPr/>
          <a:lstStyle/>
          <a:p>
            <a:fld id="{5237021A-B664-2449-9947-ACF2C3FDD412}" type="slidenum">
              <a:rPr lang="en-US" smtClean="0"/>
              <a:t>4</a:t>
            </a:fld>
            <a:endParaRPr lang="en-US"/>
          </a:p>
        </p:txBody>
      </p:sp>
    </p:spTree>
    <p:extLst>
      <p:ext uri="{BB962C8B-B14F-4D97-AF65-F5344CB8AC3E}">
        <p14:creationId xmlns:p14="http://schemas.microsoft.com/office/powerpoint/2010/main" val="3646683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l"/>
            <a:endParaRPr lang="de-DE" sz="1800" b="0" i="0" u="none" strike="noStrike" baseline="0" dirty="0">
              <a:solidFill>
                <a:srgbClr val="000000"/>
              </a:solidFill>
              <a:latin typeface="MinionPro-Regular"/>
            </a:endParaRPr>
          </a:p>
        </p:txBody>
      </p:sp>
      <p:sp>
        <p:nvSpPr>
          <p:cNvPr id="4" name="Foliennummernplatzhalter 3"/>
          <p:cNvSpPr>
            <a:spLocks noGrp="1"/>
          </p:cNvSpPr>
          <p:nvPr>
            <p:ph type="sldNum" sz="quarter" idx="5"/>
          </p:nvPr>
        </p:nvSpPr>
        <p:spPr/>
        <p:txBody>
          <a:bodyPr/>
          <a:lstStyle/>
          <a:p>
            <a:fld id="{5237021A-B664-2449-9947-ACF2C3FDD412}" type="slidenum">
              <a:rPr lang="en-US" smtClean="0"/>
              <a:t>5</a:t>
            </a:fld>
            <a:endParaRPr lang="en-US"/>
          </a:p>
        </p:txBody>
      </p:sp>
    </p:spTree>
    <p:extLst>
      <p:ext uri="{BB962C8B-B14F-4D97-AF65-F5344CB8AC3E}">
        <p14:creationId xmlns:p14="http://schemas.microsoft.com/office/powerpoint/2010/main" val="7251884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6000"/>
              </a:lnSpc>
              <a:spcAft>
                <a:spcPts val="800"/>
              </a:spcAft>
            </a:pPr>
            <a:endParaRPr lang="de-DE" sz="1800" dirty="0">
              <a:effectLst/>
              <a:latin typeface="Arial" panose="020B0604020202020204" pitchFamily="34" charset="0"/>
              <a:ea typeface="Calibri" panose="020F0502020204030204" pitchFamily="34" charset="0"/>
            </a:endParaRPr>
          </a:p>
        </p:txBody>
      </p:sp>
      <p:sp>
        <p:nvSpPr>
          <p:cNvPr id="4" name="Foliennummernplatzhalter 3"/>
          <p:cNvSpPr>
            <a:spLocks noGrp="1"/>
          </p:cNvSpPr>
          <p:nvPr>
            <p:ph type="sldNum" sz="quarter" idx="5"/>
          </p:nvPr>
        </p:nvSpPr>
        <p:spPr/>
        <p:txBody>
          <a:bodyPr/>
          <a:lstStyle/>
          <a:p>
            <a:fld id="{5237021A-B664-2449-9947-ACF2C3FDD412}" type="slidenum">
              <a:rPr lang="en-US" smtClean="0"/>
              <a:t>6</a:t>
            </a:fld>
            <a:endParaRPr lang="en-US"/>
          </a:p>
        </p:txBody>
      </p:sp>
    </p:spTree>
    <p:extLst>
      <p:ext uri="{BB962C8B-B14F-4D97-AF65-F5344CB8AC3E}">
        <p14:creationId xmlns:p14="http://schemas.microsoft.com/office/powerpoint/2010/main" val="3938138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6000"/>
              </a:lnSpc>
              <a:spcAft>
                <a:spcPts val="800"/>
              </a:spcAft>
            </a:pPr>
            <a:endParaRPr lang="de-DE" sz="1800" dirty="0">
              <a:effectLst/>
              <a:latin typeface="Arial" panose="020B0604020202020204" pitchFamily="34" charset="0"/>
              <a:ea typeface="Calibri" panose="020F0502020204030204" pitchFamily="34" charset="0"/>
            </a:endParaRPr>
          </a:p>
        </p:txBody>
      </p:sp>
      <p:sp>
        <p:nvSpPr>
          <p:cNvPr id="4" name="Foliennummernplatzhalter 3"/>
          <p:cNvSpPr>
            <a:spLocks noGrp="1"/>
          </p:cNvSpPr>
          <p:nvPr>
            <p:ph type="sldNum" sz="quarter" idx="5"/>
          </p:nvPr>
        </p:nvSpPr>
        <p:spPr/>
        <p:txBody>
          <a:bodyPr/>
          <a:lstStyle/>
          <a:p>
            <a:fld id="{5237021A-B664-2449-9947-ACF2C3FDD412}" type="slidenum">
              <a:rPr lang="en-US" smtClean="0"/>
              <a:t>7</a:t>
            </a:fld>
            <a:endParaRPr lang="en-US"/>
          </a:p>
        </p:txBody>
      </p:sp>
    </p:spTree>
    <p:extLst>
      <p:ext uri="{BB962C8B-B14F-4D97-AF65-F5344CB8AC3E}">
        <p14:creationId xmlns:p14="http://schemas.microsoft.com/office/powerpoint/2010/main" val="39381381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6000"/>
              </a:lnSpc>
              <a:spcAft>
                <a:spcPts val="800"/>
              </a:spcAft>
            </a:pPr>
            <a:endParaRPr lang="de-DE" sz="1800" dirty="0">
              <a:effectLst/>
              <a:latin typeface="Arial" panose="020B0604020202020204" pitchFamily="34" charset="0"/>
              <a:ea typeface="Calibri" panose="020F0502020204030204" pitchFamily="34" charset="0"/>
            </a:endParaRPr>
          </a:p>
        </p:txBody>
      </p:sp>
      <p:sp>
        <p:nvSpPr>
          <p:cNvPr id="4" name="Foliennummernplatzhalter 3"/>
          <p:cNvSpPr>
            <a:spLocks noGrp="1"/>
          </p:cNvSpPr>
          <p:nvPr>
            <p:ph type="sldNum" sz="quarter" idx="5"/>
          </p:nvPr>
        </p:nvSpPr>
        <p:spPr/>
        <p:txBody>
          <a:bodyPr/>
          <a:lstStyle/>
          <a:p>
            <a:fld id="{5237021A-B664-2449-9947-ACF2C3FDD412}" type="slidenum">
              <a:rPr lang="en-US" smtClean="0"/>
              <a:t>8</a:t>
            </a:fld>
            <a:endParaRPr lang="en-US"/>
          </a:p>
        </p:txBody>
      </p:sp>
    </p:spTree>
    <p:extLst>
      <p:ext uri="{BB962C8B-B14F-4D97-AF65-F5344CB8AC3E}">
        <p14:creationId xmlns:p14="http://schemas.microsoft.com/office/powerpoint/2010/main" val="12932978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6000"/>
              </a:lnSpc>
              <a:spcAft>
                <a:spcPts val="800"/>
              </a:spcAft>
            </a:pPr>
            <a:endParaRPr lang="de-DE" sz="1800" dirty="0">
              <a:effectLst/>
              <a:latin typeface="Arial" panose="020B0604020202020204" pitchFamily="34" charset="0"/>
              <a:ea typeface="Calibri" panose="020F0502020204030204" pitchFamily="34" charset="0"/>
            </a:endParaRPr>
          </a:p>
        </p:txBody>
      </p:sp>
      <p:sp>
        <p:nvSpPr>
          <p:cNvPr id="4" name="Foliennummernplatzhalter 3"/>
          <p:cNvSpPr>
            <a:spLocks noGrp="1"/>
          </p:cNvSpPr>
          <p:nvPr>
            <p:ph type="sldNum" sz="quarter" idx="5"/>
          </p:nvPr>
        </p:nvSpPr>
        <p:spPr/>
        <p:txBody>
          <a:bodyPr/>
          <a:lstStyle/>
          <a:p>
            <a:fld id="{5237021A-B664-2449-9947-ACF2C3FDD412}" type="slidenum">
              <a:rPr lang="en-US" smtClean="0"/>
              <a:t>9</a:t>
            </a:fld>
            <a:endParaRPr lang="en-US"/>
          </a:p>
        </p:txBody>
      </p:sp>
    </p:spTree>
    <p:extLst>
      <p:ext uri="{BB962C8B-B14F-4D97-AF65-F5344CB8AC3E}">
        <p14:creationId xmlns:p14="http://schemas.microsoft.com/office/powerpoint/2010/main" val="720535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6000"/>
              </a:lnSpc>
              <a:spcAft>
                <a:spcPts val="800"/>
              </a:spcAft>
            </a:pPr>
            <a:endParaRPr lang="de-DE" sz="1800" dirty="0">
              <a:effectLst/>
              <a:latin typeface="Arial" panose="020B0604020202020204" pitchFamily="34" charset="0"/>
              <a:ea typeface="Calibri" panose="020F0502020204030204" pitchFamily="34" charset="0"/>
            </a:endParaRPr>
          </a:p>
        </p:txBody>
      </p:sp>
      <p:sp>
        <p:nvSpPr>
          <p:cNvPr id="4" name="Foliennummernplatzhalter 3"/>
          <p:cNvSpPr>
            <a:spLocks noGrp="1"/>
          </p:cNvSpPr>
          <p:nvPr>
            <p:ph type="sldNum" sz="quarter" idx="5"/>
          </p:nvPr>
        </p:nvSpPr>
        <p:spPr/>
        <p:txBody>
          <a:bodyPr/>
          <a:lstStyle/>
          <a:p>
            <a:fld id="{5237021A-B664-2449-9947-ACF2C3FDD412}" type="slidenum">
              <a:rPr lang="en-US" smtClean="0"/>
              <a:t>10</a:t>
            </a:fld>
            <a:endParaRPr lang="en-US"/>
          </a:p>
        </p:txBody>
      </p:sp>
    </p:spTree>
    <p:extLst>
      <p:ext uri="{BB962C8B-B14F-4D97-AF65-F5344CB8AC3E}">
        <p14:creationId xmlns:p14="http://schemas.microsoft.com/office/powerpoint/2010/main" val="3736471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1E1E31-11A2-8D41-ABF7-AB45CF738D0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en-US"/>
          </a:p>
        </p:txBody>
      </p:sp>
      <p:sp>
        <p:nvSpPr>
          <p:cNvPr id="3" name="Untertitel 2">
            <a:extLst>
              <a:ext uri="{FF2B5EF4-FFF2-40B4-BE49-F238E27FC236}">
                <a16:creationId xmlns:a16="http://schemas.microsoft.com/office/drawing/2014/main" id="{21E36356-D13D-ED4B-BBA6-A81F068BED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a:p>
        </p:txBody>
      </p:sp>
      <p:sp>
        <p:nvSpPr>
          <p:cNvPr id="4" name="Datumsplatzhalter 3">
            <a:extLst>
              <a:ext uri="{FF2B5EF4-FFF2-40B4-BE49-F238E27FC236}">
                <a16:creationId xmlns:a16="http://schemas.microsoft.com/office/drawing/2014/main" id="{E8A2A1AB-1948-0E48-87B5-18FED7602DBA}"/>
              </a:ext>
            </a:extLst>
          </p:cNvPr>
          <p:cNvSpPr>
            <a:spLocks noGrp="1"/>
          </p:cNvSpPr>
          <p:nvPr>
            <p:ph type="dt" sz="half" idx="10"/>
          </p:nvPr>
        </p:nvSpPr>
        <p:spPr/>
        <p:txBody>
          <a:bodyPr/>
          <a:lstStyle/>
          <a:p>
            <a:fld id="{F933674C-AB70-624B-93BE-3E8D07C9DC58}" type="datetimeFigureOut">
              <a:rPr lang="en-US" smtClean="0"/>
              <a:t>5/23/2023</a:t>
            </a:fld>
            <a:endParaRPr lang="en-US"/>
          </a:p>
        </p:txBody>
      </p:sp>
      <p:sp>
        <p:nvSpPr>
          <p:cNvPr id="5" name="Fußzeilenplatzhalter 4">
            <a:extLst>
              <a:ext uri="{FF2B5EF4-FFF2-40B4-BE49-F238E27FC236}">
                <a16:creationId xmlns:a16="http://schemas.microsoft.com/office/drawing/2014/main" id="{B153E206-3A80-D045-B49E-9F30DA6D3438}"/>
              </a:ext>
            </a:extLst>
          </p:cNvPr>
          <p:cNvSpPr>
            <a:spLocks noGrp="1"/>
          </p:cNvSpPr>
          <p:nvPr>
            <p:ph type="ftr" sz="quarter" idx="11"/>
          </p:nvPr>
        </p:nvSpPr>
        <p:spPr/>
        <p:txBody>
          <a:bodyPr/>
          <a:lstStyle/>
          <a:p>
            <a:endParaRPr lang="en-US"/>
          </a:p>
        </p:txBody>
      </p:sp>
      <p:sp>
        <p:nvSpPr>
          <p:cNvPr id="6" name="Foliennummernplatzhalter 5">
            <a:extLst>
              <a:ext uri="{FF2B5EF4-FFF2-40B4-BE49-F238E27FC236}">
                <a16:creationId xmlns:a16="http://schemas.microsoft.com/office/drawing/2014/main" id="{99D7348A-8BAD-3147-91C5-A1DC0D7E58AC}"/>
              </a:ext>
            </a:extLst>
          </p:cNvPr>
          <p:cNvSpPr>
            <a:spLocks noGrp="1"/>
          </p:cNvSpPr>
          <p:nvPr>
            <p:ph type="sldNum" sz="quarter" idx="12"/>
          </p:nvPr>
        </p:nvSpPr>
        <p:spPr/>
        <p:txBody>
          <a:bodyPr/>
          <a:lstStyle/>
          <a:p>
            <a:fld id="{F008E37C-FE11-E349-9F73-AE469DAFA98E}" type="slidenum">
              <a:rPr lang="en-US" smtClean="0"/>
              <a:t>‹Nr.›</a:t>
            </a:fld>
            <a:endParaRPr lang="en-US"/>
          </a:p>
        </p:txBody>
      </p:sp>
    </p:spTree>
    <p:extLst>
      <p:ext uri="{BB962C8B-B14F-4D97-AF65-F5344CB8AC3E}">
        <p14:creationId xmlns:p14="http://schemas.microsoft.com/office/powerpoint/2010/main" val="314383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480FF9-8D2C-8D4D-94C0-438F82108B39}"/>
              </a:ext>
            </a:extLst>
          </p:cNvPr>
          <p:cNvSpPr>
            <a:spLocks noGrp="1"/>
          </p:cNvSpPr>
          <p:nvPr>
            <p:ph type="title"/>
          </p:nvPr>
        </p:nvSpPr>
        <p:spPr/>
        <p:txBody>
          <a:bodyPr/>
          <a:lstStyle/>
          <a:p>
            <a:r>
              <a:rPr lang="de-DE"/>
              <a:t>Mastertitelformat bearbeiten</a:t>
            </a:r>
            <a:endParaRPr lang="en-US"/>
          </a:p>
        </p:txBody>
      </p:sp>
      <p:sp>
        <p:nvSpPr>
          <p:cNvPr id="3" name="Vertikaler Textplatzhalter 2">
            <a:extLst>
              <a:ext uri="{FF2B5EF4-FFF2-40B4-BE49-F238E27FC236}">
                <a16:creationId xmlns:a16="http://schemas.microsoft.com/office/drawing/2014/main" id="{F3377489-F93F-904C-81F2-A6A6E55EED91}"/>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id="{3BFEC205-7E01-E740-A928-5DE93F8ACBDF}"/>
              </a:ext>
            </a:extLst>
          </p:cNvPr>
          <p:cNvSpPr>
            <a:spLocks noGrp="1"/>
          </p:cNvSpPr>
          <p:nvPr>
            <p:ph type="dt" sz="half" idx="10"/>
          </p:nvPr>
        </p:nvSpPr>
        <p:spPr/>
        <p:txBody>
          <a:bodyPr/>
          <a:lstStyle/>
          <a:p>
            <a:fld id="{F933674C-AB70-624B-93BE-3E8D07C9DC58}" type="datetimeFigureOut">
              <a:rPr lang="en-US" smtClean="0"/>
              <a:t>5/23/2023</a:t>
            </a:fld>
            <a:endParaRPr lang="en-US"/>
          </a:p>
        </p:txBody>
      </p:sp>
      <p:sp>
        <p:nvSpPr>
          <p:cNvPr id="5" name="Fußzeilenplatzhalter 4">
            <a:extLst>
              <a:ext uri="{FF2B5EF4-FFF2-40B4-BE49-F238E27FC236}">
                <a16:creationId xmlns:a16="http://schemas.microsoft.com/office/drawing/2014/main" id="{9911AE2C-29C9-BD47-A754-05962C822CD3}"/>
              </a:ext>
            </a:extLst>
          </p:cNvPr>
          <p:cNvSpPr>
            <a:spLocks noGrp="1"/>
          </p:cNvSpPr>
          <p:nvPr>
            <p:ph type="ftr" sz="quarter" idx="11"/>
          </p:nvPr>
        </p:nvSpPr>
        <p:spPr/>
        <p:txBody>
          <a:bodyPr/>
          <a:lstStyle/>
          <a:p>
            <a:endParaRPr lang="en-US"/>
          </a:p>
        </p:txBody>
      </p:sp>
      <p:sp>
        <p:nvSpPr>
          <p:cNvPr id="6" name="Foliennummernplatzhalter 5">
            <a:extLst>
              <a:ext uri="{FF2B5EF4-FFF2-40B4-BE49-F238E27FC236}">
                <a16:creationId xmlns:a16="http://schemas.microsoft.com/office/drawing/2014/main" id="{D4306999-2842-674D-B73C-2DEEB6CA05ED}"/>
              </a:ext>
            </a:extLst>
          </p:cNvPr>
          <p:cNvSpPr>
            <a:spLocks noGrp="1"/>
          </p:cNvSpPr>
          <p:nvPr>
            <p:ph type="sldNum" sz="quarter" idx="12"/>
          </p:nvPr>
        </p:nvSpPr>
        <p:spPr/>
        <p:txBody>
          <a:bodyPr/>
          <a:lstStyle/>
          <a:p>
            <a:fld id="{F008E37C-FE11-E349-9F73-AE469DAFA98E}" type="slidenum">
              <a:rPr lang="en-US" smtClean="0"/>
              <a:t>‹Nr.›</a:t>
            </a:fld>
            <a:endParaRPr lang="en-US"/>
          </a:p>
        </p:txBody>
      </p:sp>
    </p:spTree>
    <p:extLst>
      <p:ext uri="{BB962C8B-B14F-4D97-AF65-F5344CB8AC3E}">
        <p14:creationId xmlns:p14="http://schemas.microsoft.com/office/powerpoint/2010/main" val="2782259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CC3E561C-B55C-2C46-8DF6-95F3C0AAF297}"/>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en-US"/>
          </a:p>
        </p:txBody>
      </p:sp>
      <p:sp>
        <p:nvSpPr>
          <p:cNvPr id="3" name="Vertikaler Textplatzhalter 2">
            <a:extLst>
              <a:ext uri="{FF2B5EF4-FFF2-40B4-BE49-F238E27FC236}">
                <a16:creationId xmlns:a16="http://schemas.microsoft.com/office/drawing/2014/main" id="{913E4529-A2A2-974B-96FA-5DD474FFC18B}"/>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id="{25B13C15-7151-7249-BA25-A32B24E29FF7}"/>
              </a:ext>
            </a:extLst>
          </p:cNvPr>
          <p:cNvSpPr>
            <a:spLocks noGrp="1"/>
          </p:cNvSpPr>
          <p:nvPr>
            <p:ph type="dt" sz="half" idx="10"/>
          </p:nvPr>
        </p:nvSpPr>
        <p:spPr/>
        <p:txBody>
          <a:bodyPr/>
          <a:lstStyle/>
          <a:p>
            <a:fld id="{F933674C-AB70-624B-93BE-3E8D07C9DC58}" type="datetimeFigureOut">
              <a:rPr lang="en-US" smtClean="0"/>
              <a:t>5/23/2023</a:t>
            </a:fld>
            <a:endParaRPr lang="en-US"/>
          </a:p>
        </p:txBody>
      </p:sp>
      <p:sp>
        <p:nvSpPr>
          <p:cNvPr id="5" name="Fußzeilenplatzhalter 4">
            <a:extLst>
              <a:ext uri="{FF2B5EF4-FFF2-40B4-BE49-F238E27FC236}">
                <a16:creationId xmlns:a16="http://schemas.microsoft.com/office/drawing/2014/main" id="{D6AB8097-0CFC-F549-9CF0-CFBEA8138819}"/>
              </a:ext>
            </a:extLst>
          </p:cNvPr>
          <p:cNvSpPr>
            <a:spLocks noGrp="1"/>
          </p:cNvSpPr>
          <p:nvPr>
            <p:ph type="ftr" sz="quarter" idx="11"/>
          </p:nvPr>
        </p:nvSpPr>
        <p:spPr/>
        <p:txBody>
          <a:bodyPr/>
          <a:lstStyle/>
          <a:p>
            <a:endParaRPr lang="en-US"/>
          </a:p>
        </p:txBody>
      </p:sp>
      <p:sp>
        <p:nvSpPr>
          <p:cNvPr id="6" name="Foliennummernplatzhalter 5">
            <a:extLst>
              <a:ext uri="{FF2B5EF4-FFF2-40B4-BE49-F238E27FC236}">
                <a16:creationId xmlns:a16="http://schemas.microsoft.com/office/drawing/2014/main" id="{17BDE539-FB54-014D-ADFC-73904E20851D}"/>
              </a:ext>
            </a:extLst>
          </p:cNvPr>
          <p:cNvSpPr>
            <a:spLocks noGrp="1"/>
          </p:cNvSpPr>
          <p:nvPr>
            <p:ph type="sldNum" sz="quarter" idx="12"/>
          </p:nvPr>
        </p:nvSpPr>
        <p:spPr/>
        <p:txBody>
          <a:bodyPr/>
          <a:lstStyle/>
          <a:p>
            <a:fld id="{F008E37C-FE11-E349-9F73-AE469DAFA98E}" type="slidenum">
              <a:rPr lang="en-US" smtClean="0"/>
              <a:t>‹Nr.›</a:t>
            </a:fld>
            <a:endParaRPr lang="en-US"/>
          </a:p>
        </p:txBody>
      </p:sp>
    </p:spTree>
    <p:extLst>
      <p:ext uri="{BB962C8B-B14F-4D97-AF65-F5344CB8AC3E}">
        <p14:creationId xmlns:p14="http://schemas.microsoft.com/office/powerpoint/2010/main" val="1136006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D981B8-47DE-DD45-A98B-9814596BF634}"/>
              </a:ext>
            </a:extLst>
          </p:cNvPr>
          <p:cNvSpPr>
            <a:spLocks noGrp="1"/>
          </p:cNvSpPr>
          <p:nvPr>
            <p:ph type="title"/>
          </p:nvPr>
        </p:nvSpPr>
        <p:spPr/>
        <p:txBody>
          <a:bodyPr/>
          <a:lstStyle/>
          <a:p>
            <a:r>
              <a:rPr lang="de-DE"/>
              <a:t>Mastertitelformat bearbeiten</a:t>
            </a:r>
            <a:endParaRPr lang="en-US"/>
          </a:p>
        </p:txBody>
      </p:sp>
      <p:sp>
        <p:nvSpPr>
          <p:cNvPr id="3" name="Inhaltsplatzhalter 2">
            <a:extLst>
              <a:ext uri="{FF2B5EF4-FFF2-40B4-BE49-F238E27FC236}">
                <a16:creationId xmlns:a16="http://schemas.microsoft.com/office/drawing/2014/main" id="{4747687F-C531-AA45-BF73-219F44E4B58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id="{E3FE4FC6-3184-8D4E-8BBA-1612D52F6B2D}"/>
              </a:ext>
            </a:extLst>
          </p:cNvPr>
          <p:cNvSpPr>
            <a:spLocks noGrp="1"/>
          </p:cNvSpPr>
          <p:nvPr>
            <p:ph type="dt" sz="half" idx="10"/>
          </p:nvPr>
        </p:nvSpPr>
        <p:spPr/>
        <p:txBody>
          <a:bodyPr/>
          <a:lstStyle/>
          <a:p>
            <a:fld id="{F933674C-AB70-624B-93BE-3E8D07C9DC58}" type="datetimeFigureOut">
              <a:rPr lang="en-US" smtClean="0"/>
              <a:t>5/23/2023</a:t>
            </a:fld>
            <a:endParaRPr lang="en-US"/>
          </a:p>
        </p:txBody>
      </p:sp>
      <p:sp>
        <p:nvSpPr>
          <p:cNvPr id="5" name="Fußzeilenplatzhalter 4">
            <a:extLst>
              <a:ext uri="{FF2B5EF4-FFF2-40B4-BE49-F238E27FC236}">
                <a16:creationId xmlns:a16="http://schemas.microsoft.com/office/drawing/2014/main" id="{21FC5379-834A-6A46-AA1C-CF19BEE93448}"/>
              </a:ext>
            </a:extLst>
          </p:cNvPr>
          <p:cNvSpPr>
            <a:spLocks noGrp="1"/>
          </p:cNvSpPr>
          <p:nvPr>
            <p:ph type="ftr" sz="quarter" idx="11"/>
          </p:nvPr>
        </p:nvSpPr>
        <p:spPr/>
        <p:txBody>
          <a:bodyPr/>
          <a:lstStyle/>
          <a:p>
            <a:endParaRPr lang="en-US"/>
          </a:p>
        </p:txBody>
      </p:sp>
      <p:sp>
        <p:nvSpPr>
          <p:cNvPr id="6" name="Foliennummernplatzhalter 5">
            <a:extLst>
              <a:ext uri="{FF2B5EF4-FFF2-40B4-BE49-F238E27FC236}">
                <a16:creationId xmlns:a16="http://schemas.microsoft.com/office/drawing/2014/main" id="{CB525284-A78F-DF42-8326-7A0EEF5A3923}"/>
              </a:ext>
            </a:extLst>
          </p:cNvPr>
          <p:cNvSpPr>
            <a:spLocks noGrp="1"/>
          </p:cNvSpPr>
          <p:nvPr>
            <p:ph type="sldNum" sz="quarter" idx="12"/>
          </p:nvPr>
        </p:nvSpPr>
        <p:spPr/>
        <p:txBody>
          <a:bodyPr/>
          <a:lstStyle/>
          <a:p>
            <a:fld id="{F008E37C-FE11-E349-9F73-AE469DAFA98E}" type="slidenum">
              <a:rPr lang="en-US" smtClean="0"/>
              <a:t>‹Nr.›</a:t>
            </a:fld>
            <a:endParaRPr lang="en-US"/>
          </a:p>
        </p:txBody>
      </p:sp>
    </p:spTree>
    <p:extLst>
      <p:ext uri="{BB962C8B-B14F-4D97-AF65-F5344CB8AC3E}">
        <p14:creationId xmlns:p14="http://schemas.microsoft.com/office/powerpoint/2010/main" val="423644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A9A7F8-08FD-E345-B352-F3AE0A6DEFD6}"/>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en-US"/>
          </a:p>
        </p:txBody>
      </p:sp>
      <p:sp>
        <p:nvSpPr>
          <p:cNvPr id="3" name="Textplatzhalter 2">
            <a:extLst>
              <a:ext uri="{FF2B5EF4-FFF2-40B4-BE49-F238E27FC236}">
                <a16:creationId xmlns:a16="http://schemas.microsoft.com/office/drawing/2014/main" id="{03B94186-9D11-C74D-9CF0-738EC70BC5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CC6B4F75-CF6B-7D49-90EE-51597BA556AC}"/>
              </a:ext>
            </a:extLst>
          </p:cNvPr>
          <p:cNvSpPr>
            <a:spLocks noGrp="1"/>
          </p:cNvSpPr>
          <p:nvPr>
            <p:ph type="dt" sz="half" idx="10"/>
          </p:nvPr>
        </p:nvSpPr>
        <p:spPr/>
        <p:txBody>
          <a:bodyPr/>
          <a:lstStyle/>
          <a:p>
            <a:fld id="{F933674C-AB70-624B-93BE-3E8D07C9DC58}" type="datetimeFigureOut">
              <a:rPr lang="en-US" smtClean="0"/>
              <a:t>5/23/2023</a:t>
            </a:fld>
            <a:endParaRPr lang="en-US"/>
          </a:p>
        </p:txBody>
      </p:sp>
      <p:sp>
        <p:nvSpPr>
          <p:cNvPr id="5" name="Fußzeilenplatzhalter 4">
            <a:extLst>
              <a:ext uri="{FF2B5EF4-FFF2-40B4-BE49-F238E27FC236}">
                <a16:creationId xmlns:a16="http://schemas.microsoft.com/office/drawing/2014/main" id="{1B14EA68-9391-5149-8058-3C74A806FDF4}"/>
              </a:ext>
            </a:extLst>
          </p:cNvPr>
          <p:cNvSpPr>
            <a:spLocks noGrp="1"/>
          </p:cNvSpPr>
          <p:nvPr>
            <p:ph type="ftr" sz="quarter" idx="11"/>
          </p:nvPr>
        </p:nvSpPr>
        <p:spPr/>
        <p:txBody>
          <a:bodyPr/>
          <a:lstStyle/>
          <a:p>
            <a:endParaRPr lang="en-US"/>
          </a:p>
        </p:txBody>
      </p:sp>
      <p:sp>
        <p:nvSpPr>
          <p:cNvPr id="6" name="Foliennummernplatzhalter 5">
            <a:extLst>
              <a:ext uri="{FF2B5EF4-FFF2-40B4-BE49-F238E27FC236}">
                <a16:creationId xmlns:a16="http://schemas.microsoft.com/office/drawing/2014/main" id="{C4CBC4D3-2373-B543-93E1-5F723DD5B8F1}"/>
              </a:ext>
            </a:extLst>
          </p:cNvPr>
          <p:cNvSpPr>
            <a:spLocks noGrp="1"/>
          </p:cNvSpPr>
          <p:nvPr>
            <p:ph type="sldNum" sz="quarter" idx="12"/>
          </p:nvPr>
        </p:nvSpPr>
        <p:spPr/>
        <p:txBody>
          <a:bodyPr/>
          <a:lstStyle/>
          <a:p>
            <a:fld id="{F008E37C-FE11-E349-9F73-AE469DAFA98E}" type="slidenum">
              <a:rPr lang="en-US" smtClean="0"/>
              <a:t>‹Nr.›</a:t>
            </a:fld>
            <a:endParaRPr lang="en-US"/>
          </a:p>
        </p:txBody>
      </p:sp>
    </p:spTree>
    <p:extLst>
      <p:ext uri="{BB962C8B-B14F-4D97-AF65-F5344CB8AC3E}">
        <p14:creationId xmlns:p14="http://schemas.microsoft.com/office/powerpoint/2010/main" val="2547401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7D2273-DD5D-E44E-B75E-98CB81C7694A}"/>
              </a:ext>
            </a:extLst>
          </p:cNvPr>
          <p:cNvSpPr>
            <a:spLocks noGrp="1"/>
          </p:cNvSpPr>
          <p:nvPr>
            <p:ph type="title"/>
          </p:nvPr>
        </p:nvSpPr>
        <p:spPr/>
        <p:txBody>
          <a:bodyPr/>
          <a:lstStyle/>
          <a:p>
            <a:r>
              <a:rPr lang="de-DE"/>
              <a:t>Mastertitelformat bearbeiten</a:t>
            </a:r>
            <a:endParaRPr lang="en-US"/>
          </a:p>
        </p:txBody>
      </p:sp>
      <p:sp>
        <p:nvSpPr>
          <p:cNvPr id="3" name="Inhaltsplatzhalter 2">
            <a:extLst>
              <a:ext uri="{FF2B5EF4-FFF2-40B4-BE49-F238E27FC236}">
                <a16:creationId xmlns:a16="http://schemas.microsoft.com/office/drawing/2014/main" id="{3B25CAD2-36F3-5A4C-BA37-ECFE646A752D}"/>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Inhaltsplatzhalter 3">
            <a:extLst>
              <a:ext uri="{FF2B5EF4-FFF2-40B4-BE49-F238E27FC236}">
                <a16:creationId xmlns:a16="http://schemas.microsoft.com/office/drawing/2014/main" id="{C3D977EC-F6ED-E243-99F3-F496E4B6B69D}"/>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umsplatzhalter 4">
            <a:extLst>
              <a:ext uri="{FF2B5EF4-FFF2-40B4-BE49-F238E27FC236}">
                <a16:creationId xmlns:a16="http://schemas.microsoft.com/office/drawing/2014/main" id="{BB18F942-719D-7542-9614-9D38DD28DC30}"/>
              </a:ext>
            </a:extLst>
          </p:cNvPr>
          <p:cNvSpPr>
            <a:spLocks noGrp="1"/>
          </p:cNvSpPr>
          <p:nvPr>
            <p:ph type="dt" sz="half" idx="10"/>
          </p:nvPr>
        </p:nvSpPr>
        <p:spPr/>
        <p:txBody>
          <a:bodyPr/>
          <a:lstStyle/>
          <a:p>
            <a:fld id="{F933674C-AB70-624B-93BE-3E8D07C9DC58}" type="datetimeFigureOut">
              <a:rPr lang="en-US" smtClean="0"/>
              <a:t>5/23/2023</a:t>
            </a:fld>
            <a:endParaRPr lang="en-US"/>
          </a:p>
        </p:txBody>
      </p:sp>
      <p:sp>
        <p:nvSpPr>
          <p:cNvPr id="6" name="Fußzeilenplatzhalter 5">
            <a:extLst>
              <a:ext uri="{FF2B5EF4-FFF2-40B4-BE49-F238E27FC236}">
                <a16:creationId xmlns:a16="http://schemas.microsoft.com/office/drawing/2014/main" id="{678D86EE-F2C0-304B-9A62-00BA3E464301}"/>
              </a:ext>
            </a:extLst>
          </p:cNvPr>
          <p:cNvSpPr>
            <a:spLocks noGrp="1"/>
          </p:cNvSpPr>
          <p:nvPr>
            <p:ph type="ftr" sz="quarter" idx="11"/>
          </p:nvPr>
        </p:nvSpPr>
        <p:spPr/>
        <p:txBody>
          <a:bodyPr/>
          <a:lstStyle/>
          <a:p>
            <a:endParaRPr lang="en-US"/>
          </a:p>
        </p:txBody>
      </p:sp>
      <p:sp>
        <p:nvSpPr>
          <p:cNvPr id="7" name="Foliennummernplatzhalter 6">
            <a:extLst>
              <a:ext uri="{FF2B5EF4-FFF2-40B4-BE49-F238E27FC236}">
                <a16:creationId xmlns:a16="http://schemas.microsoft.com/office/drawing/2014/main" id="{8EB955A9-A5A5-7747-AC7D-1225950AB37D}"/>
              </a:ext>
            </a:extLst>
          </p:cNvPr>
          <p:cNvSpPr>
            <a:spLocks noGrp="1"/>
          </p:cNvSpPr>
          <p:nvPr>
            <p:ph type="sldNum" sz="quarter" idx="12"/>
          </p:nvPr>
        </p:nvSpPr>
        <p:spPr/>
        <p:txBody>
          <a:bodyPr/>
          <a:lstStyle/>
          <a:p>
            <a:fld id="{F008E37C-FE11-E349-9F73-AE469DAFA98E}" type="slidenum">
              <a:rPr lang="en-US" smtClean="0"/>
              <a:t>‹Nr.›</a:t>
            </a:fld>
            <a:endParaRPr lang="en-US"/>
          </a:p>
        </p:txBody>
      </p:sp>
    </p:spTree>
    <p:extLst>
      <p:ext uri="{BB962C8B-B14F-4D97-AF65-F5344CB8AC3E}">
        <p14:creationId xmlns:p14="http://schemas.microsoft.com/office/powerpoint/2010/main" val="1829907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3E8E03-E6C8-CE4A-80D2-B297DC0CE31E}"/>
              </a:ext>
            </a:extLst>
          </p:cNvPr>
          <p:cNvSpPr>
            <a:spLocks noGrp="1"/>
          </p:cNvSpPr>
          <p:nvPr>
            <p:ph type="title"/>
          </p:nvPr>
        </p:nvSpPr>
        <p:spPr>
          <a:xfrm>
            <a:off x="839788" y="365125"/>
            <a:ext cx="10515600" cy="1325563"/>
          </a:xfrm>
        </p:spPr>
        <p:txBody>
          <a:bodyPr/>
          <a:lstStyle/>
          <a:p>
            <a:r>
              <a:rPr lang="de-DE"/>
              <a:t>Mastertitelformat bearbeiten</a:t>
            </a:r>
            <a:endParaRPr lang="en-US"/>
          </a:p>
        </p:txBody>
      </p:sp>
      <p:sp>
        <p:nvSpPr>
          <p:cNvPr id="3" name="Textplatzhalter 2">
            <a:extLst>
              <a:ext uri="{FF2B5EF4-FFF2-40B4-BE49-F238E27FC236}">
                <a16:creationId xmlns:a16="http://schemas.microsoft.com/office/drawing/2014/main" id="{5A249035-0CF5-EF48-8505-428BDB33FA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C9040E98-D4E6-EC4E-A572-92B6C6BF57A0}"/>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platzhalter 4">
            <a:extLst>
              <a:ext uri="{FF2B5EF4-FFF2-40B4-BE49-F238E27FC236}">
                <a16:creationId xmlns:a16="http://schemas.microsoft.com/office/drawing/2014/main" id="{866E377C-3143-784F-B656-A2A10AB32A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985D8FA-AB1D-3C4D-90C0-22EDA940D2E7}"/>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umsplatzhalter 6">
            <a:extLst>
              <a:ext uri="{FF2B5EF4-FFF2-40B4-BE49-F238E27FC236}">
                <a16:creationId xmlns:a16="http://schemas.microsoft.com/office/drawing/2014/main" id="{DFA59240-AF4A-6B4F-96CE-F30129CA7750}"/>
              </a:ext>
            </a:extLst>
          </p:cNvPr>
          <p:cNvSpPr>
            <a:spLocks noGrp="1"/>
          </p:cNvSpPr>
          <p:nvPr>
            <p:ph type="dt" sz="half" idx="10"/>
          </p:nvPr>
        </p:nvSpPr>
        <p:spPr/>
        <p:txBody>
          <a:bodyPr/>
          <a:lstStyle/>
          <a:p>
            <a:fld id="{F933674C-AB70-624B-93BE-3E8D07C9DC58}" type="datetimeFigureOut">
              <a:rPr lang="en-US" smtClean="0"/>
              <a:t>5/23/2023</a:t>
            </a:fld>
            <a:endParaRPr lang="en-US"/>
          </a:p>
        </p:txBody>
      </p:sp>
      <p:sp>
        <p:nvSpPr>
          <p:cNvPr id="8" name="Fußzeilenplatzhalter 7">
            <a:extLst>
              <a:ext uri="{FF2B5EF4-FFF2-40B4-BE49-F238E27FC236}">
                <a16:creationId xmlns:a16="http://schemas.microsoft.com/office/drawing/2014/main" id="{585EF9E8-9009-B445-B1D2-420187AB8121}"/>
              </a:ext>
            </a:extLst>
          </p:cNvPr>
          <p:cNvSpPr>
            <a:spLocks noGrp="1"/>
          </p:cNvSpPr>
          <p:nvPr>
            <p:ph type="ftr" sz="quarter" idx="11"/>
          </p:nvPr>
        </p:nvSpPr>
        <p:spPr/>
        <p:txBody>
          <a:bodyPr/>
          <a:lstStyle/>
          <a:p>
            <a:endParaRPr lang="en-US"/>
          </a:p>
        </p:txBody>
      </p:sp>
      <p:sp>
        <p:nvSpPr>
          <p:cNvPr id="9" name="Foliennummernplatzhalter 8">
            <a:extLst>
              <a:ext uri="{FF2B5EF4-FFF2-40B4-BE49-F238E27FC236}">
                <a16:creationId xmlns:a16="http://schemas.microsoft.com/office/drawing/2014/main" id="{38CA8600-1F66-654D-8C45-167357B90F46}"/>
              </a:ext>
            </a:extLst>
          </p:cNvPr>
          <p:cNvSpPr>
            <a:spLocks noGrp="1"/>
          </p:cNvSpPr>
          <p:nvPr>
            <p:ph type="sldNum" sz="quarter" idx="12"/>
          </p:nvPr>
        </p:nvSpPr>
        <p:spPr/>
        <p:txBody>
          <a:bodyPr/>
          <a:lstStyle/>
          <a:p>
            <a:fld id="{F008E37C-FE11-E349-9F73-AE469DAFA98E}" type="slidenum">
              <a:rPr lang="en-US" smtClean="0"/>
              <a:t>‹Nr.›</a:t>
            </a:fld>
            <a:endParaRPr lang="en-US"/>
          </a:p>
        </p:txBody>
      </p:sp>
    </p:spTree>
    <p:extLst>
      <p:ext uri="{BB962C8B-B14F-4D97-AF65-F5344CB8AC3E}">
        <p14:creationId xmlns:p14="http://schemas.microsoft.com/office/powerpoint/2010/main" val="1503187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D35B92-042B-964A-BAB4-96135FFFA299}"/>
              </a:ext>
            </a:extLst>
          </p:cNvPr>
          <p:cNvSpPr>
            <a:spLocks noGrp="1"/>
          </p:cNvSpPr>
          <p:nvPr>
            <p:ph type="title"/>
          </p:nvPr>
        </p:nvSpPr>
        <p:spPr/>
        <p:txBody>
          <a:bodyPr/>
          <a:lstStyle/>
          <a:p>
            <a:r>
              <a:rPr lang="de-DE"/>
              <a:t>Mastertitelformat bearbeiten</a:t>
            </a:r>
            <a:endParaRPr lang="en-US"/>
          </a:p>
        </p:txBody>
      </p:sp>
      <p:sp>
        <p:nvSpPr>
          <p:cNvPr id="3" name="Datumsplatzhalter 2">
            <a:extLst>
              <a:ext uri="{FF2B5EF4-FFF2-40B4-BE49-F238E27FC236}">
                <a16:creationId xmlns:a16="http://schemas.microsoft.com/office/drawing/2014/main" id="{59CDD679-4145-5743-9574-756F2989F58C}"/>
              </a:ext>
            </a:extLst>
          </p:cNvPr>
          <p:cNvSpPr>
            <a:spLocks noGrp="1"/>
          </p:cNvSpPr>
          <p:nvPr>
            <p:ph type="dt" sz="half" idx="10"/>
          </p:nvPr>
        </p:nvSpPr>
        <p:spPr/>
        <p:txBody>
          <a:bodyPr/>
          <a:lstStyle/>
          <a:p>
            <a:fld id="{F933674C-AB70-624B-93BE-3E8D07C9DC58}" type="datetimeFigureOut">
              <a:rPr lang="en-US" smtClean="0"/>
              <a:t>5/23/2023</a:t>
            </a:fld>
            <a:endParaRPr lang="en-US"/>
          </a:p>
        </p:txBody>
      </p:sp>
      <p:sp>
        <p:nvSpPr>
          <p:cNvPr id="4" name="Fußzeilenplatzhalter 3">
            <a:extLst>
              <a:ext uri="{FF2B5EF4-FFF2-40B4-BE49-F238E27FC236}">
                <a16:creationId xmlns:a16="http://schemas.microsoft.com/office/drawing/2014/main" id="{5BD72EBB-5A7F-7F46-9458-0E4A2023B838}"/>
              </a:ext>
            </a:extLst>
          </p:cNvPr>
          <p:cNvSpPr>
            <a:spLocks noGrp="1"/>
          </p:cNvSpPr>
          <p:nvPr>
            <p:ph type="ftr" sz="quarter" idx="11"/>
          </p:nvPr>
        </p:nvSpPr>
        <p:spPr/>
        <p:txBody>
          <a:bodyPr/>
          <a:lstStyle/>
          <a:p>
            <a:endParaRPr lang="en-US"/>
          </a:p>
        </p:txBody>
      </p:sp>
      <p:sp>
        <p:nvSpPr>
          <p:cNvPr id="5" name="Foliennummernplatzhalter 4">
            <a:extLst>
              <a:ext uri="{FF2B5EF4-FFF2-40B4-BE49-F238E27FC236}">
                <a16:creationId xmlns:a16="http://schemas.microsoft.com/office/drawing/2014/main" id="{3AC5BC64-8661-604A-9228-BCDADC565D20}"/>
              </a:ext>
            </a:extLst>
          </p:cNvPr>
          <p:cNvSpPr>
            <a:spLocks noGrp="1"/>
          </p:cNvSpPr>
          <p:nvPr>
            <p:ph type="sldNum" sz="quarter" idx="12"/>
          </p:nvPr>
        </p:nvSpPr>
        <p:spPr/>
        <p:txBody>
          <a:bodyPr/>
          <a:lstStyle/>
          <a:p>
            <a:fld id="{F008E37C-FE11-E349-9F73-AE469DAFA98E}" type="slidenum">
              <a:rPr lang="en-US" smtClean="0"/>
              <a:t>‹Nr.›</a:t>
            </a:fld>
            <a:endParaRPr lang="en-US"/>
          </a:p>
        </p:txBody>
      </p:sp>
    </p:spTree>
    <p:extLst>
      <p:ext uri="{BB962C8B-B14F-4D97-AF65-F5344CB8AC3E}">
        <p14:creationId xmlns:p14="http://schemas.microsoft.com/office/powerpoint/2010/main" val="4193132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AFF97930-D12E-C740-AB7D-B50621D59924}"/>
              </a:ext>
            </a:extLst>
          </p:cNvPr>
          <p:cNvSpPr>
            <a:spLocks noGrp="1"/>
          </p:cNvSpPr>
          <p:nvPr>
            <p:ph type="dt" sz="half" idx="10"/>
          </p:nvPr>
        </p:nvSpPr>
        <p:spPr/>
        <p:txBody>
          <a:bodyPr/>
          <a:lstStyle/>
          <a:p>
            <a:fld id="{F933674C-AB70-624B-93BE-3E8D07C9DC58}" type="datetimeFigureOut">
              <a:rPr lang="en-US" smtClean="0"/>
              <a:t>5/23/2023</a:t>
            </a:fld>
            <a:endParaRPr lang="en-US"/>
          </a:p>
        </p:txBody>
      </p:sp>
      <p:sp>
        <p:nvSpPr>
          <p:cNvPr id="3" name="Fußzeilenplatzhalter 2">
            <a:extLst>
              <a:ext uri="{FF2B5EF4-FFF2-40B4-BE49-F238E27FC236}">
                <a16:creationId xmlns:a16="http://schemas.microsoft.com/office/drawing/2014/main" id="{7DE68DAA-EF94-7D4F-8C53-0DFACA800A72}"/>
              </a:ext>
            </a:extLst>
          </p:cNvPr>
          <p:cNvSpPr>
            <a:spLocks noGrp="1"/>
          </p:cNvSpPr>
          <p:nvPr>
            <p:ph type="ftr" sz="quarter" idx="11"/>
          </p:nvPr>
        </p:nvSpPr>
        <p:spPr/>
        <p:txBody>
          <a:bodyPr/>
          <a:lstStyle/>
          <a:p>
            <a:endParaRPr lang="en-US"/>
          </a:p>
        </p:txBody>
      </p:sp>
      <p:sp>
        <p:nvSpPr>
          <p:cNvPr id="4" name="Foliennummernplatzhalter 3">
            <a:extLst>
              <a:ext uri="{FF2B5EF4-FFF2-40B4-BE49-F238E27FC236}">
                <a16:creationId xmlns:a16="http://schemas.microsoft.com/office/drawing/2014/main" id="{217BBA75-13C7-B040-9DDA-BA6E5BA14D4C}"/>
              </a:ext>
            </a:extLst>
          </p:cNvPr>
          <p:cNvSpPr>
            <a:spLocks noGrp="1"/>
          </p:cNvSpPr>
          <p:nvPr>
            <p:ph type="sldNum" sz="quarter" idx="12"/>
          </p:nvPr>
        </p:nvSpPr>
        <p:spPr/>
        <p:txBody>
          <a:bodyPr/>
          <a:lstStyle/>
          <a:p>
            <a:fld id="{F008E37C-FE11-E349-9F73-AE469DAFA98E}" type="slidenum">
              <a:rPr lang="en-US" smtClean="0"/>
              <a:t>‹Nr.›</a:t>
            </a:fld>
            <a:endParaRPr lang="en-US"/>
          </a:p>
        </p:txBody>
      </p:sp>
    </p:spTree>
    <p:extLst>
      <p:ext uri="{BB962C8B-B14F-4D97-AF65-F5344CB8AC3E}">
        <p14:creationId xmlns:p14="http://schemas.microsoft.com/office/powerpoint/2010/main" val="2573540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C57E12-D02A-1242-BEA5-0E4A18079FA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n-US"/>
          </a:p>
        </p:txBody>
      </p:sp>
      <p:sp>
        <p:nvSpPr>
          <p:cNvPr id="3" name="Inhaltsplatzhalter 2">
            <a:extLst>
              <a:ext uri="{FF2B5EF4-FFF2-40B4-BE49-F238E27FC236}">
                <a16:creationId xmlns:a16="http://schemas.microsoft.com/office/drawing/2014/main" id="{85935D5E-6E90-D64F-B882-7B621DA89D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platzhalter 3">
            <a:extLst>
              <a:ext uri="{FF2B5EF4-FFF2-40B4-BE49-F238E27FC236}">
                <a16:creationId xmlns:a16="http://schemas.microsoft.com/office/drawing/2014/main" id="{9913BF69-3A66-D144-821A-67E5F705C9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4417433-7810-AA4C-915A-C67C15434587}"/>
              </a:ext>
            </a:extLst>
          </p:cNvPr>
          <p:cNvSpPr>
            <a:spLocks noGrp="1"/>
          </p:cNvSpPr>
          <p:nvPr>
            <p:ph type="dt" sz="half" idx="10"/>
          </p:nvPr>
        </p:nvSpPr>
        <p:spPr/>
        <p:txBody>
          <a:bodyPr/>
          <a:lstStyle/>
          <a:p>
            <a:fld id="{F933674C-AB70-624B-93BE-3E8D07C9DC58}" type="datetimeFigureOut">
              <a:rPr lang="en-US" smtClean="0"/>
              <a:t>5/23/2023</a:t>
            </a:fld>
            <a:endParaRPr lang="en-US"/>
          </a:p>
        </p:txBody>
      </p:sp>
      <p:sp>
        <p:nvSpPr>
          <p:cNvPr id="6" name="Fußzeilenplatzhalter 5">
            <a:extLst>
              <a:ext uri="{FF2B5EF4-FFF2-40B4-BE49-F238E27FC236}">
                <a16:creationId xmlns:a16="http://schemas.microsoft.com/office/drawing/2014/main" id="{3A38EDF5-F5F5-0C42-9EB4-EA2259FE90D0}"/>
              </a:ext>
            </a:extLst>
          </p:cNvPr>
          <p:cNvSpPr>
            <a:spLocks noGrp="1"/>
          </p:cNvSpPr>
          <p:nvPr>
            <p:ph type="ftr" sz="quarter" idx="11"/>
          </p:nvPr>
        </p:nvSpPr>
        <p:spPr/>
        <p:txBody>
          <a:bodyPr/>
          <a:lstStyle/>
          <a:p>
            <a:endParaRPr lang="en-US"/>
          </a:p>
        </p:txBody>
      </p:sp>
      <p:sp>
        <p:nvSpPr>
          <p:cNvPr id="7" name="Foliennummernplatzhalter 6">
            <a:extLst>
              <a:ext uri="{FF2B5EF4-FFF2-40B4-BE49-F238E27FC236}">
                <a16:creationId xmlns:a16="http://schemas.microsoft.com/office/drawing/2014/main" id="{BC82223E-D397-D446-89DA-B62C5C7C4E90}"/>
              </a:ext>
            </a:extLst>
          </p:cNvPr>
          <p:cNvSpPr>
            <a:spLocks noGrp="1"/>
          </p:cNvSpPr>
          <p:nvPr>
            <p:ph type="sldNum" sz="quarter" idx="12"/>
          </p:nvPr>
        </p:nvSpPr>
        <p:spPr/>
        <p:txBody>
          <a:bodyPr/>
          <a:lstStyle/>
          <a:p>
            <a:fld id="{F008E37C-FE11-E349-9F73-AE469DAFA98E}" type="slidenum">
              <a:rPr lang="en-US" smtClean="0"/>
              <a:t>‹Nr.›</a:t>
            </a:fld>
            <a:endParaRPr lang="en-US"/>
          </a:p>
        </p:txBody>
      </p:sp>
    </p:spTree>
    <p:extLst>
      <p:ext uri="{BB962C8B-B14F-4D97-AF65-F5344CB8AC3E}">
        <p14:creationId xmlns:p14="http://schemas.microsoft.com/office/powerpoint/2010/main" val="562099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ACCA58-2EAB-DC45-9D50-B8028225FBD4}"/>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n-US"/>
          </a:p>
        </p:txBody>
      </p:sp>
      <p:sp>
        <p:nvSpPr>
          <p:cNvPr id="3" name="Bildplatzhalter 2">
            <a:extLst>
              <a:ext uri="{FF2B5EF4-FFF2-40B4-BE49-F238E27FC236}">
                <a16:creationId xmlns:a16="http://schemas.microsoft.com/office/drawing/2014/main" id="{3D693308-6E5E-C74F-8B50-3AB86A5ABC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platzhalter 3">
            <a:extLst>
              <a:ext uri="{FF2B5EF4-FFF2-40B4-BE49-F238E27FC236}">
                <a16:creationId xmlns:a16="http://schemas.microsoft.com/office/drawing/2014/main" id="{11DAE045-744A-F546-8E89-ABAD358152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1EED24E-E24D-9B42-A805-EEF2FFAB77B6}"/>
              </a:ext>
            </a:extLst>
          </p:cNvPr>
          <p:cNvSpPr>
            <a:spLocks noGrp="1"/>
          </p:cNvSpPr>
          <p:nvPr>
            <p:ph type="dt" sz="half" idx="10"/>
          </p:nvPr>
        </p:nvSpPr>
        <p:spPr/>
        <p:txBody>
          <a:bodyPr/>
          <a:lstStyle/>
          <a:p>
            <a:fld id="{F933674C-AB70-624B-93BE-3E8D07C9DC58}" type="datetimeFigureOut">
              <a:rPr lang="en-US" smtClean="0"/>
              <a:t>5/23/2023</a:t>
            </a:fld>
            <a:endParaRPr lang="en-US"/>
          </a:p>
        </p:txBody>
      </p:sp>
      <p:sp>
        <p:nvSpPr>
          <p:cNvPr id="6" name="Fußzeilenplatzhalter 5">
            <a:extLst>
              <a:ext uri="{FF2B5EF4-FFF2-40B4-BE49-F238E27FC236}">
                <a16:creationId xmlns:a16="http://schemas.microsoft.com/office/drawing/2014/main" id="{925F1D7C-2CC8-B840-919A-8BD285F8BE55}"/>
              </a:ext>
            </a:extLst>
          </p:cNvPr>
          <p:cNvSpPr>
            <a:spLocks noGrp="1"/>
          </p:cNvSpPr>
          <p:nvPr>
            <p:ph type="ftr" sz="quarter" idx="11"/>
          </p:nvPr>
        </p:nvSpPr>
        <p:spPr/>
        <p:txBody>
          <a:bodyPr/>
          <a:lstStyle/>
          <a:p>
            <a:endParaRPr lang="en-US"/>
          </a:p>
        </p:txBody>
      </p:sp>
      <p:sp>
        <p:nvSpPr>
          <p:cNvPr id="7" name="Foliennummernplatzhalter 6">
            <a:extLst>
              <a:ext uri="{FF2B5EF4-FFF2-40B4-BE49-F238E27FC236}">
                <a16:creationId xmlns:a16="http://schemas.microsoft.com/office/drawing/2014/main" id="{4DA4F649-E558-F54F-9A55-2375713126D6}"/>
              </a:ext>
            </a:extLst>
          </p:cNvPr>
          <p:cNvSpPr>
            <a:spLocks noGrp="1"/>
          </p:cNvSpPr>
          <p:nvPr>
            <p:ph type="sldNum" sz="quarter" idx="12"/>
          </p:nvPr>
        </p:nvSpPr>
        <p:spPr/>
        <p:txBody>
          <a:bodyPr/>
          <a:lstStyle/>
          <a:p>
            <a:fld id="{F008E37C-FE11-E349-9F73-AE469DAFA98E}" type="slidenum">
              <a:rPr lang="en-US" smtClean="0"/>
              <a:t>‹Nr.›</a:t>
            </a:fld>
            <a:endParaRPr lang="en-US"/>
          </a:p>
        </p:txBody>
      </p:sp>
    </p:spTree>
    <p:extLst>
      <p:ext uri="{BB962C8B-B14F-4D97-AF65-F5344CB8AC3E}">
        <p14:creationId xmlns:p14="http://schemas.microsoft.com/office/powerpoint/2010/main" val="165440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25B6257D-C651-A44E-8B28-28E7F50E3E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en-US"/>
          </a:p>
        </p:txBody>
      </p:sp>
      <p:sp>
        <p:nvSpPr>
          <p:cNvPr id="3" name="Textplatzhalter 2">
            <a:extLst>
              <a:ext uri="{FF2B5EF4-FFF2-40B4-BE49-F238E27FC236}">
                <a16:creationId xmlns:a16="http://schemas.microsoft.com/office/drawing/2014/main" id="{9C0C4AE1-DBE1-3A4B-A40B-A403549BEF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id="{48B856F8-5B64-6C4A-AF43-A486F19355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33674C-AB70-624B-93BE-3E8D07C9DC58}" type="datetimeFigureOut">
              <a:rPr lang="en-US" smtClean="0"/>
              <a:t>5/23/2023</a:t>
            </a:fld>
            <a:endParaRPr lang="en-US"/>
          </a:p>
        </p:txBody>
      </p:sp>
      <p:sp>
        <p:nvSpPr>
          <p:cNvPr id="5" name="Fußzeilenplatzhalter 4">
            <a:extLst>
              <a:ext uri="{FF2B5EF4-FFF2-40B4-BE49-F238E27FC236}">
                <a16:creationId xmlns:a16="http://schemas.microsoft.com/office/drawing/2014/main" id="{B94BBDF6-F138-C24C-B8A1-352A630636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Foliennummernplatzhalter 5">
            <a:extLst>
              <a:ext uri="{FF2B5EF4-FFF2-40B4-BE49-F238E27FC236}">
                <a16:creationId xmlns:a16="http://schemas.microsoft.com/office/drawing/2014/main" id="{B6024878-7B9E-C54C-B369-D71DA65D7C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08E37C-FE11-E349-9F73-AE469DAFA98E}" type="slidenum">
              <a:rPr lang="en-US" smtClean="0"/>
              <a:t>‹Nr.›</a:t>
            </a:fld>
            <a:endParaRPr lang="en-US"/>
          </a:p>
        </p:txBody>
      </p:sp>
    </p:spTree>
    <p:extLst>
      <p:ext uri="{BB962C8B-B14F-4D97-AF65-F5344CB8AC3E}">
        <p14:creationId xmlns:p14="http://schemas.microsoft.com/office/powerpoint/2010/main" val="1553266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hitzeschutz@klimawandel-gesundheit.de"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hyperlink" Target="http://www.klinikum.uni-muenchen.de/Bildungsmodule-Aerzte/download/de/PDFs/lindemann/Fortbildung-Aerzte1.pptx" TargetMode="External"/><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www.priscus2-0.d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osing.de/Hitze/heatindex.php"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doi.org/10.1007/s00391-019-01594-4" TargetMode="External"/><Relationship Id="rId7" Type="http://schemas.openxmlformats.org/officeDocument/2006/relationships/hyperlink" Target="https://www.deutsche-apotheker-zeitung.de/daz-az/2019/daz-35-2019/richtig-lagern-bei-hitze"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dosing.de/Hitze/heatindex.php" TargetMode="External"/><Relationship Id="rId5" Type="http://schemas.openxmlformats.org/officeDocument/2006/relationships/hyperlink" Target="https://www.klimawandel-gesundheit.de/wp-content/uploads/2021/06/2021-06-Hitze-Infoblatt-A%CC%88rzte.pdf" TargetMode="External"/><Relationship Id="rId4" Type="http://schemas.openxmlformats.org/officeDocument/2006/relationships/hyperlink" Target="https://www.klimawandel-gesundheit.de/wp-content/uploads/2021/06/2021-06-Hitze-Infoblatt-Pflegeheim.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klinikum.uni-muenchen.de/Bildungsmodule-Aerzte/download/de/PDFs/lindemann/Fortbildung-Aerzte1.pp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www.klinikum.uni-muenchen.de/Bildungsmodule-Aerzte/download/de/PDFs/lindemann/Fortbildung-Aerzte1.pptx"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3048000" y="1997839"/>
            <a:ext cx="6096000" cy="3693319"/>
          </a:xfrm>
          <a:prstGeom prst="rect">
            <a:avLst/>
          </a:prstGeom>
        </p:spPr>
        <p:txBody>
          <a:bodyPr>
            <a:spAutoFit/>
          </a:bodyPr>
          <a:lstStyle/>
          <a:p>
            <a:r>
              <a:rPr lang="de-DE" dirty="0" smtClean="0"/>
              <a:t>Dieser Foliensatz ist für den nicht-kommerziellen Einsatz in der Aus- und Weiterbildung von Gesundheitsakteuren nutzbar. Er darf nicht an Dritte verkauft werden. Als Quelle ist stets anzugeben: „Deutsche Allianz Klimawandel und Gesundheit (KLUG) e.V.“. Alle Quellenangaben müssen unverändert übernommen werden. KLUG haftet nicht für Urheberrechtsverletzungen und Ansprüche, die Urheber oder Dritte im Namen von Urhebern an den Verwender stellen könnten. Bei Veränderungen an den Folien sind diese zu kennzeichnen. Bitte informieren Sie uns über die Nutzung der Folien per Email an </a:t>
            </a:r>
            <a:r>
              <a:rPr lang="de-DE" dirty="0" smtClean="0">
                <a:hlinkClick r:id="rId2"/>
              </a:rPr>
              <a:t>hitzeschutz@klimawandel-gesundheit.de</a:t>
            </a:r>
            <a:r>
              <a:rPr lang="de-DE" dirty="0" smtClean="0"/>
              <a:t>  </a:t>
            </a:r>
            <a:r>
              <a:rPr lang="de-DE" dirty="0" smtClean="0"/>
              <a:t>(Veranstaltung, Veranstalter, Datum, Zielgruppe, Anzahl Teilnehmende).</a:t>
            </a:r>
            <a:endParaRPr lang="de-DE" dirty="0"/>
          </a:p>
        </p:txBody>
      </p:sp>
      <p:sp>
        <p:nvSpPr>
          <p:cNvPr id="5" name="Textfeld 4"/>
          <p:cNvSpPr txBox="1"/>
          <p:nvPr/>
        </p:nvSpPr>
        <p:spPr>
          <a:xfrm>
            <a:off x="3048000" y="1459684"/>
            <a:ext cx="6322503" cy="369332"/>
          </a:xfrm>
          <a:prstGeom prst="rect">
            <a:avLst/>
          </a:prstGeom>
          <a:noFill/>
        </p:spPr>
        <p:txBody>
          <a:bodyPr wrap="square" rtlCol="0">
            <a:spAutoFit/>
          </a:bodyPr>
          <a:lstStyle/>
          <a:p>
            <a:r>
              <a:rPr lang="de-DE" dirty="0" smtClean="0"/>
              <a:t>DISCLAIMER</a:t>
            </a:r>
            <a:endParaRPr lang="de-DE" dirty="0"/>
          </a:p>
        </p:txBody>
      </p:sp>
    </p:spTree>
    <p:extLst>
      <p:ext uri="{BB962C8B-B14F-4D97-AF65-F5344CB8AC3E}">
        <p14:creationId xmlns:p14="http://schemas.microsoft.com/office/powerpoint/2010/main" val="2453384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5A92DA-27B5-4919-8658-43DCA07828B8}"/>
              </a:ext>
            </a:extLst>
          </p:cNvPr>
          <p:cNvSpPr>
            <a:spLocks noGrp="1"/>
          </p:cNvSpPr>
          <p:nvPr>
            <p:ph type="title"/>
          </p:nvPr>
        </p:nvSpPr>
        <p:spPr/>
        <p:txBody>
          <a:bodyPr/>
          <a:lstStyle/>
          <a:p>
            <a:r>
              <a:rPr lang="de-DE" b="1" dirty="0">
                <a:solidFill>
                  <a:srgbClr val="3A4C9E"/>
                </a:solidFill>
              </a:rPr>
              <a:t>Einflussmöglichkeit 4:</a:t>
            </a:r>
            <a:br>
              <a:rPr lang="de-DE" b="1" dirty="0">
                <a:solidFill>
                  <a:srgbClr val="3A4C9E"/>
                </a:solidFill>
              </a:rPr>
            </a:br>
            <a:r>
              <a:rPr lang="de-DE" b="1" dirty="0">
                <a:solidFill>
                  <a:srgbClr val="3A4C9E"/>
                </a:solidFill>
              </a:rPr>
              <a:t>Änderung der Pharmakokinetik </a:t>
            </a:r>
          </a:p>
        </p:txBody>
      </p:sp>
      <p:graphicFrame>
        <p:nvGraphicFramePr>
          <p:cNvPr id="8" name="Content Placeholder 3">
            <a:extLst>
              <a:ext uri="{FF2B5EF4-FFF2-40B4-BE49-F238E27FC236}">
                <a16:creationId xmlns:a16="http://schemas.microsoft.com/office/drawing/2014/main" id="{C22869E8-3A31-48A9-B51C-0E7CC23B7C6B}"/>
              </a:ext>
            </a:extLst>
          </p:cNvPr>
          <p:cNvGraphicFramePr>
            <a:graphicFrameLocks noGrp="1"/>
          </p:cNvGraphicFramePr>
          <p:nvPr>
            <p:ph idx="1"/>
            <p:extLst>
              <p:ext uri="{D42A27DB-BD31-4B8C-83A1-F6EECF244321}">
                <p14:modId xmlns:p14="http://schemas.microsoft.com/office/powerpoint/2010/main" val="344048339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feld 1">
            <a:extLst>
              <a:ext uri="{FF2B5EF4-FFF2-40B4-BE49-F238E27FC236}">
                <a16:creationId xmlns:a16="http://schemas.microsoft.com/office/drawing/2014/main" id="{8FD12F40-B8F7-4373-AAA3-6DBE0A569E18}"/>
              </a:ext>
            </a:extLst>
          </p:cNvPr>
          <p:cNvSpPr txBox="1">
            <a:spLocks noChangeArrowheads="1"/>
          </p:cNvSpPr>
          <p:nvPr/>
        </p:nvSpPr>
        <p:spPr bwMode="auto">
          <a:xfrm>
            <a:off x="838200" y="6323597"/>
            <a:ext cx="107602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rgbClr val="003366"/>
                </a:solidFill>
                <a:latin typeface="Calibri" pitchFamily="34" charset="0"/>
                <a:ea typeface="ヒラギノ角ゴ Pro W3"/>
                <a:cs typeface="Calibri" pitchFamily="34" charset="0"/>
              </a:defRPr>
            </a:lvl1pPr>
            <a:lvl2pPr marL="742950" indent="-285750" eaLnBrk="0" hangingPunct="0">
              <a:spcBef>
                <a:spcPct val="20000"/>
              </a:spcBef>
              <a:buChar char="–"/>
              <a:defRPr sz="2800">
                <a:solidFill>
                  <a:srgbClr val="003366"/>
                </a:solidFill>
                <a:latin typeface="Calibri" pitchFamily="34" charset="0"/>
                <a:ea typeface="ヒラギノ角ゴ Pro W3"/>
                <a:cs typeface="Calibri" pitchFamily="34" charset="0"/>
              </a:defRPr>
            </a:lvl2pPr>
            <a:lvl3pPr marL="1143000" indent="-228600" eaLnBrk="0" hangingPunct="0">
              <a:spcBef>
                <a:spcPct val="20000"/>
              </a:spcBef>
              <a:buChar char="•"/>
              <a:defRPr sz="2400">
                <a:solidFill>
                  <a:srgbClr val="003366"/>
                </a:solidFill>
                <a:latin typeface="Calibri" pitchFamily="34" charset="0"/>
                <a:ea typeface="ヒラギノ角ゴ Pro W3"/>
                <a:cs typeface="Calibri" pitchFamily="34" charset="0"/>
              </a:defRPr>
            </a:lvl3pPr>
            <a:lvl4pPr marL="1600200" indent="-228600" eaLnBrk="0" hangingPunct="0">
              <a:spcBef>
                <a:spcPct val="20000"/>
              </a:spcBef>
              <a:buChar char="–"/>
              <a:defRPr sz="2000">
                <a:solidFill>
                  <a:srgbClr val="003366"/>
                </a:solidFill>
                <a:latin typeface="Calibri" pitchFamily="34" charset="0"/>
                <a:ea typeface="ヒラギノ角ゴ Pro W3"/>
                <a:cs typeface="Calibri" pitchFamily="34" charset="0"/>
              </a:defRPr>
            </a:lvl4pPr>
            <a:lvl5pPr marL="2057400" indent="-228600" eaLnBrk="0" hangingPunct="0">
              <a:spcBef>
                <a:spcPct val="20000"/>
              </a:spcBef>
              <a:buChar char="»"/>
              <a:defRPr sz="2000">
                <a:solidFill>
                  <a:srgbClr val="003366"/>
                </a:solidFill>
                <a:latin typeface="Calibri" pitchFamily="34" charset="0"/>
                <a:ea typeface="ヒラギノ角ゴ Pro W3"/>
                <a:cs typeface="Calibri" pitchFamily="34" charset="0"/>
              </a:defRPr>
            </a:lvl5pPr>
            <a:lvl6pPr marL="2514600" indent="-228600" eaLnBrk="0" fontAlgn="base" hangingPunct="0">
              <a:spcBef>
                <a:spcPct val="20000"/>
              </a:spcBef>
              <a:spcAft>
                <a:spcPct val="0"/>
              </a:spcAft>
              <a:buChar char="»"/>
              <a:defRPr sz="2000">
                <a:solidFill>
                  <a:srgbClr val="003366"/>
                </a:solidFill>
                <a:latin typeface="Calibri" pitchFamily="34" charset="0"/>
                <a:ea typeface="ヒラギノ角ゴ Pro W3"/>
                <a:cs typeface="Calibri" pitchFamily="34" charset="0"/>
              </a:defRPr>
            </a:lvl6pPr>
            <a:lvl7pPr marL="2971800" indent="-228600" eaLnBrk="0" fontAlgn="base" hangingPunct="0">
              <a:spcBef>
                <a:spcPct val="20000"/>
              </a:spcBef>
              <a:spcAft>
                <a:spcPct val="0"/>
              </a:spcAft>
              <a:buChar char="»"/>
              <a:defRPr sz="2000">
                <a:solidFill>
                  <a:srgbClr val="003366"/>
                </a:solidFill>
                <a:latin typeface="Calibri" pitchFamily="34" charset="0"/>
                <a:ea typeface="ヒラギノ角ゴ Pro W3"/>
                <a:cs typeface="Calibri" pitchFamily="34" charset="0"/>
              </a:defRPr>
            </a:lvl7pPr>
            <a:lvl8pPr marL="3429000" indent="-228600" eaLnBrk="0" fontAlgn="base" hangingPunct="0">
              <a:spcBef>
                <a:spcPct val="20000"/>
              </a:spcBef>
              <a:spcAft>
                <a:spcPct val="0"/>
              </a:spcAft>
              <a:buChar char="»"/>
              <a:defRPr sz="2000">
                <a:solidFill>
                  <a:srgbClr val="003366"/>
                </a:solidFill>
                <a:latin typeface="Calibri" pitchFamily="34" charset="0"/>
                <a:ea typeface="ヒラギノ角ゴ Pro W3"/>
                <a:cs typeface="Calibri" pitchFamily="34" charset="0"/>
              </a:defRPr>
            </a:lvl8pPr>
            <a:lvl9pPr marL="3886200" indent="-228600" eaLnBrk="0" fontAlgn="base" hangingPunct="0">
              <a:spcBef>
                <a:spcPct val="20000"/>
              </a:spcBef>
              <a:spcAft>
                <a:spcPct val="0"/>
              </a:spcAft>
              <a:buChar char="»"/>
              <a:defRPr sz="2000">
                <a:solidFill>
                  <a:srgbClr val="003366"/>
                </a:solidFill>
                <a:latin typeface="Calibri" pitchFamily="34" charset="0"/>
                <a:ea typeface="ヒラギノ角ゴ Pro W3"/>
                <a:cs typeface="Calibri" pitchFamily="34" charset="0"/>
              </a:defRPr>
            </a:lvl9pPr>
          </a:lstStyle>
          <a:p>
            <a:pPr eaLnBrk="1" hangingPunct="1">
              <a:spcBef>
                <a:spcPct val="0"/>
              </a:spcBef>
              <a:buFontTx/>
              <a:buNone/>
            </a:pPr>
            <a:r>
              <a:rPr lang="en-US" altLang="en-US" sz="1100" dirty="0">
                <a:solidFill>
                  <a:schemeClr val="tx1"/>
                </a:solidFill>
                <a:latin typeface="+mj-lt"/>
                <a:cs typeface="ヒラギノ角ゴ Pro W3"/>
              </a:rPr>
              <a:t>Folie </a:t>
            </a:r>
            <a:r>
              <a:rPr lang="en-US" altLang="en-US" sz="1100" dirty="0" err="1">
                <a:solidFill>
                  <a:schemeClr val="tx1"/>
                </a:solidFill>
                <a:latin typeface="+mj-lt"/>
                <a:cs typeface="ヒラギノ角ゴ Pro W3"/>
              </a:rPr>
              <a:t>nach</a:t>
            </a:r>
            <a:r>
              <a:rPr lang="en-US" altLang="en-US" sz="1100" dirty="0">
                <a:solidFill>
                  <a:schemeClr val="tx1"/>
                </a:solidFill>
                <a:latin typeface="+mj-lt"/>
                <a:cs typeface="ヒラギノ角ゴ Pro W3"/>
              </a:rPr>
              <a:t> </a:t>
            </a:r>
            <a:r>
              <a:rPr lang="en-US" altLang="en-US" sz="1100" dirty="0" err="1">
                <a:solidFill>
                  <a:schemeClr val="tx1"/>
                </a:solidFill>
                <a:latin typeface="+mj-lt"/>
                <a:cs typeface="ヒラギノ角ゴ Pro W3"/>
              </a:rPr>
              <a:t>Fortbildung</a:t>
            </a:r>
            <a:r>
              <a:rPr lang="en-US" altLang="en-US" sz="1100" dirty="0">
                <a:solidFill>
                  <a:schemeClr val="tx1"/>
                </a:solidFill>
                <a:latin typeface="+mj-lt"/>
                <a:cs typeface="ヒラギノ角ゴ Pro W3"/>
              </a:rPr>
              <a:t> des Robert-Bosch-</a:t>
            </a:r>
            <a:r>
              <a:rPr lang="en-US" altLang="en-US" sz="1100" dirty="0" err="1">
                <a:solidFill>
                  <a:schemeClr val="tx1"/>
                </a:solidFill>
                <a:latin typeface="+mj-lt"/>
                <a:cs typeface="ヒラギノ角ゴ Pro W3"/>
              </a:rPr>
              <a:t>Krankenhauses</a:t>
            </a:r>
            <a:r>
              <a:rPr lang="en-US" altLang="en-US" sz="1100" dirty="0">
                <a:solidFill>
                  <a:schemeClr val="tx1"/>
                </a:solidFill>
                <a:latin typeface="+mj-lt"/>
                <a:cs typeface="ヒラギノ角ゴ Pro W3"/>
              </a:rPr>
              <a:t>:</a:t>
            </a:r>
          </a:p>
          <a:p>
            <a:pPr eaLnBrk="1" hangingPunct="1">
              <a:spcBef>
                <a:spcPct val="0"/>
              </a:spcBef>
              <a:buFontTx/>
              <a:buNone/>
            </a:pPr>
            <a:r>
              <a:rPr lang="en-US" altLang="en-US" sz="1100" dirty="0">
                <a:solidFill>
                  <a:schemeClr val="tx1"/>
                </a:solidFill>
                <a:latin typeface="+mj-lt"/>
                <a:cs typeface="ヒラギノ角ゴ Pro W3"/>
                <a:hlinkClick r:id="rId8"/>
              </a:rPr>
              <a:t>http://www.klinikum.uni-muenchen.de/Bildungsmodule-Aerzte/download/de/PDFs/lindemann/Fortbildung-Aerzte1.pptx</a:t>
            </a:r>
            <a:r>
              <a:rPr lang="en-US" altLang="en-US" sz="1100" dirty="0">
                <a:solidFill>
                  <a:schemeClr val="tx1"/>
                </a:solidFill>
                <a:latin typeface="+mj-lt"/>
                <a:cs typeface="ヒラギノ角ゴ Pro W3"/>
              </a:rPr>
              <a:t>   </a:t>
            </a:r>
          </a:p>
        </p:txBody>
      </p:sp>
    </p:spTree>
    <p:extLst>
      <p:ext uri="{BB962C8B-B14F-4D97-AF65-F5344CB8AC3E}">
        <p14:creationId xmlns:p14="http://schemas.microsoft.com/office/powerpoint/2010/main" val="449198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F744E7-0E26-0F48-92DC-88146A28F074}"/>
              </a:ext>
            </a:extLst>
          </p:cNvPr>
          <p:cNvSpPr>
            <a:spLocks noGrp="1"/>
          </p:cNvSpPr>
          <p:nvPr>
            <p:ph type="title"/>
          </p:nvPr>
        </p:nvSpPr>
        <p:spPr/>
        <p:txBody>
          <a:bodyPr/>
          <a:lstStyle/>
          <a:p>
            <a:r>
              <a:rPr lang="en-US" b="1" dirty="0">
                <a:solidFill>
                  <a:srgbClr val="3A4C9E"/>
                </a:solidFill>
              </a:rPr>
              <a:t>1. </a:t>
            </a:r>
            <a:r>
              <a:rPr lang="en-US" b="1" dirty="0" err="1">
                <a:solidFill>
                  <a:srgbClr val="3A4C9E"/>
                </a:solidFill>
              </a:rPr>
              <a:t>Medikamente</a:t>
            </a:r>
            <a:r>
              <a:rPr lang="en-US" b="1" dirty="0">
                <a:solidFill>
                  <a:srgbClr val="3A4C9E"/>
                </a:solidFill>
              </a:rPr>
              <a:t> und </a:t>
            </a:r>
            <a:r>
              <a:rPr lang="en-US" b="1" dirty="0" err="1">
                <a:solidFill>
                  <a:srgbClr val="3A4C9E"/>
                </a:solidFill>
              </a:rPr>
              <a:t>Trinkmengenbeschränkungen</a:t>
            </a:r>
            <a:r>
              <a:rPr lang="en-US" b="1" dirty="0">
                <a:solidFill>
                  <a:srgbClr val="3A4C9E"/>
                </a:solidFill>
              </a:rPr>
              <a:t> </a:t>
            </a:r>
            <a:r>
              <a:rPr lang="en-US" b="1" dirty="0" err="1">
                <a:solidFill>
                  <a:srgbClr val="3A4C9E"/>
                </a:solidFill>
              </a:rPr>
              <a:t>prüfen</a:t>
            </a:r>
            <a:r>
              <a:rPr lang="en-US" b="1" dirty="0">
                <a:solidFill>
                  <a:srgbClr val="3A4C9E"/>
                </a:solidFill>
              </a:rPr>
              <a:t> </a:t>
            </a:r>
            <a:endParaRPr lang="de-DE" dirty="0"/>
          </a:p>
        </p:txBody>
      </p:sp>
      <p:sp>
        <p:nvSpPr>
          <p:cNvPr id="4" name="Inhaltsplatzhalter 3">
            <a:extLst>
              <a:ext uri="{FF2B5EF4-FFF2-40B4-BE49-F238E27FC236}">
                <a16:creationId xmlns:a16="http://schemas.microsoft.com/office/drawing/2014/main" id="{0FD3D7AF-A7EE-4344-800B-14BB1C0CFEBD}"/>
              </a:ext>
            </a:extLst>
          </p:cNvPr>
          <p:cNvSpPr>
            <a:spLocks noGrp="1"/>
          </p:cNvSpPr>
          <p:nvPr>
            <p:ph idx="1"/>
          </p:nvPr>
        </p:nvSpPr>
        <p:spPr/>
        <p:txBody>
          <a:bodyPr>
            <a:normAutofit/>
          </a:bodyPr>
          <a:lstStyle/>
          <a:p>
            <a:r>
              <a:rPr lang="de-DE" sz="2400" dirty="0">
                <a:latin typeface="+mj-lt"/>
              </a:rPr>
              <a:t>Lagerungsbedingungen von </a:t>
            </a:r>
            <a:r>
              <a:rPr lang="de-DE" sz="2400" dirty="0">
                <a:solidFill>
                  <a:schemeClr val="tx1">
                    <a:lumMod val="95000"/>
                    <a:lumOff val="5000"/>
                  </a:schemeClr>
                </a:solidFill>
                <a:latin typeface="+mj-lt"/>
              </a:rPr>
              <a:t>Medikamenten auf Packungsbeilage prüfen</a:t>
            </a:r>
          </a:p>
          <a:p>
            <a:r>
              <a:rPr lang="de-DE" sz="2400" dirty="0">
                <a:solidFill>
                  <a:schemeClr val="tx1">
                    <a:lumMod val="95000"/>
                    <a:lumOff val="5000"/>
                  </a:schemeClr>
                </a:solidFill>
                <a:latin typeface="+mj-lt"/>
              </a:rPr>
              <a:t>Medikamentenpläne kontrollieren, </a:t>
            </a:r>
            <a:r>
              <a:rPr lang="de-DE" sz="2400" dirty="0">
                <a:latin typeface="+mj-lt"/>
              </a:rPr>
              <a:t>vor allem bei geriatrischen </a:t>
            </a:r>
            <a:r>
              <a:rPr lang="de-DE" sz="2400" dirty="0" err="1">
                <a:latin typeface="+mj-lt"/>
              </a:rPr>
              <a:t>Patient:innen</a:t>
            </a:r>
            <a:r>
              <a:rPr lang="de-DE" sz="2400" dirty="0">
                <a:latin typeface="+mj-lt"/>
              </a:rPr>
              <a:t> Anwendung von Tools wie der PRISCUS-Liste (</a:t>
            </a:r>
            <a:r>
              <a:rPr lang="de-DE" sz="2400" dirty="0">
                <a:solidFill>
                  <a:schemeClr val="tx1">
                    <a:lumMod val="95000"/>
                    <a:lumOff val="5000"/>
                  </a:schemeClr>
                </a:solidFill>
                <a:latin typeface="+mj-lt"/>
                <a:hlinkClick r:id="rId3"/>
              </a:rPr>
              <a:t>https://www.priscus2-0.de/</a:t>
            </a:r>
            <a:r>
              <a:rPr lang="de-DE" sz="2400" dirty="0">
                <a:solidFill>
                  <a:schemeClr val="tx1">
                    <a:lumMod val="95000"/>
                    <a:lumOff val="5000"/>
                  </a:schemeClr>
                </a:solidFill>
                <a:latin typeface="+mj-lt"/>
              </a:rPr>
              <a:t>)</a:t>
            </a:r>
            <a:endParaRPr lang="de-DE" sz="2400" b="1" dirty="0">
              <a:solidFill>
                <a:schemeClr val="tx1">
                  <a:lumMod val="95000"/>
                  <a:lumOff val="5000"/>
                </a:schemeClr>
              </a:solidFill>
              <a:latin typeface="+mj-lt"/>
            </a:endParaRPr>
          </a:p>
          <a:p>
            <a:r>
              <a:rPr lang="de-DE" sz="2400" dirty="0">
                <a:solidFill>
                  <a:schemeClr val="tx1">
                    <a:lumMod val="95000"/>
                    <a:lumOff val="5000"/>
                  </a:schemeClr>
                </a:solidFill>
                <a:latin typeface="+mj-lt"/>
              </a:rPr>
              <a:t>in Abwägung der Indikation und des klinischen Zustands Arzneimittel ggf. rechtzeitig absetzen, pausieren oder in der Dosis reduzieren</a:t>
            </a:r>
            <a:endParaRPr lang="de-DE" sz="2400" b="1" dirty="0">
              <a:solidFill>
                <a:schemeClr val="tx1">
                  <a:lumMod val="95000"/>
                  <a:lumOff val="5000"/>
                </a:schemeClr>
              </a:solidFill>
              <a:latin typeface="+mj-lt"/>
            </a:endParaRPr>
          </a:p>
          <a:p>
            <a:r>
              <a:rPr lang="de-DE" sz="2400" dirty="0">
                <a:latin typeface="+mj-lt"/>
              </a:rPr>
              <a:t>Besonders kritisch: </a:t>
            </a:r>
            <a:r>
              <a:rPr lang="de-DE" sz="2400" b="1" dirty="0">
                <a:solidFill>
                  <a:srgbClr val="3A4C9E"/>
                </a:solidFill>
                <a:latin typeface="+mj-lt"/>
              </a:rPr>
              <a:t>Diuretika, Anticholinergika, Sedativa, Opioide</a:t>
            </a:r>
          </a:p>
          <a:p>
            <a:r>
              <a:rPr lang="de-DE" sz="2400" dirty="0">
                <a:solidFill>
                  <a:schemeClr val="tx1">
                    <a:lumMod val="95000"/>
                    <a:lumOff val="5000"/>
                  </a:schemeClr>
                </a:solidFill>
                <a:latin typeface="+mj-lt"/>
              </a:rPr>
              <a:t>Stationäre </a:t>
            </a:r>
            <a:r>
              <a:rPr lang="de-DE" sz="2400" dirty="0" err="1">
                <a:solidFill>
                  <a:schemeClr val="tx1">
                    <a:lumMod val="95000"/>
                    <a:lumOff val="5000"/>
                  </a:schemeClr>
                </a:solidFill>
                <a:latin typeface="+mj-lt"/>
              </a:rPr>
              <a:t>Risikopatient:innen</a:t>
            </a:r>
            <a:r>
              <a:rPr lang="de-DE" sz="2400" dirty="0">
                <a:solidFill>
                  <a:schemeClr val="tx1">
                    <a:lumMod val="95000"/>
                    <a:lumOff val="5000"/>
                  </a:schemeClr>
                </a:solidFill>
                <a:latin typeface="+mj-lt"/>
              </a:rPr>
              <a:t> während Hitzewellen besonders sorgsam überwachen</a:t>
            </a:r>
          </a:p>
          <a:p>
            <a:r>
              <a:rPr lang="de-DE" sz="2400" dirty="0">
                <a:latin typeface="+mj-lt"/>
              </a:rPr>
              <a:t>Ausscheidungsstörungen erkennen (ggf. tägliche Gewichtskontrollen anordnen), </a:t>
            </a:r>
            <a:r>
              <a:rPr kumimoji="0" lang="en-US" sz="2400" i="0" u="none" strike="noStrike" kern="0" cap="none" spc="0" normalizeH="0" baseline="0" noProof="0" dirty="0" err="1">
                <a:ln>
                  <a:noFill/>
                </a:ln>
                <a:effectLst/>
                <a:uLnTx/>
                <a:uFillTx/>
                <a:latin typeface="+mj-lt"/>
                <a:cs typeface="Arial"/>
              </a:rPr>
              <a:t>Trinkmengenbeschränkungen</a:t>
            </a:r>
            <a:r>
              <a:rPr kumimoji="0" lang="en-US" sz="2400" i="0" u="none" strike="noStrike" kern="0" cap="none" spc="0" normalizeH="0" baseline="0" noProof="0" dirty="0">
                <a:ln>
                  <a:noFill/>
                </a:ln>
                <a:effectLst/>
                <a:uLnTx/>
                <a:uFillTx/>
                <a:latin typeface="+mj-lt"/>
                <a:cs typeface="Arial"/>
              </a:rPr>
              <a:t> </a:t>
            </a:r>
            <a:r>
              <a:rPr kumimoji="0" lang="en-US" sz="2400" i="0" u="none" strike="noStrike" kern="0" cap="none" spc="0" normalizeH="0" baseline="0" noProof="0" dirty="0" err="1">
                <a:ln>
                  <a:noFill/>
                </a:ln>
                <a:solidFill>
                  <a:schemeClr val="tx1"/>
                </a:solidFill>
                <a:effectLst/>
                <a:uLnTx/>
                <a:uFillTx/>
                <a:latin typeface="+mj-lt"/>
                <a:cs typeface="Arial"/>
              </a:rPr>
              <a:t>überprüfen</a:t>
            </a:r>
            <a:r>
              <a:rPr kumimoji="0" lang="en-US" sz="2400" i="0" u="none" strike="noStrike" kern="0" cap="none" spc="0" normalizeH="0" baseline="0" noProof="0" dirty="0">
                <a:ln>
                  <a:noFill/>
                </a:ln>
                <a:solidFill>
                  <a:schemeClr val="tx1"/>
                </a:solidFill>
                <a:effectLst/>
                <a:uLnTx/>
                <a:uFillTx/>
                <a:latin typeface="+mj-lt"/>
                <a:cs typeface="Arial"/>
              </a:rPr>
              <a:t> und </a:t>
            </a:r>
            <a:r>
              <a:rPr kumimoji="0" lang="en-US" sz="2400" i="0" u="none" strike="noStrike" kern="0" cap="none" spc="0" normalizeH="0" baseline="0" noProof="0" dirty="0" err="1">
                <a:ln>
                  <a:noFill/>
                </a:ln>
                <a:solidFill>
                  <a:schemeClr val="tx1"/>
                </a:solidFill>
                <a:effectLst/>
                <a:uLnTx/>
                <a:uFillTx/>
                <a:latin typeface="+mj-lt"/>
                <a:cs typeface="Arial"/>
              </a:rPr>
              <a:t>ggf</a:t>
            </a:r>
            <a:r>
              <a:rPr kumimoji="0" lang="en-US" sz="2400" i="0" u="none" strike="noStrike" kern="0" cap="none" spc="0" normalizeH="0" baseline="0" noProof="0" dirty="0">
                <a:ln>
                  <a:noFill/>
                </a:ln>
                <a:solidFill>
                  <a:schemeClr val="tx1"/>
                </a:solidFill>
                <a:effectLst/>
                <a:uLnTx/>
                <a:uFillTx/>
                <a:latin typeface="+mj-lt"/>
                <a:cs typeface="Arial"/>
              </a:rPr>
              <a:t>. </a:t>
            </a:r>
            <a:r>
              <a:rPr kumimoji="0" lang="en-US" sz="2400" i="0" u="none" strike="noStrike" kern="0" cap="none" spc="0" normalizeH="0" baseline="0" noProof="0" dirty="0" err="1">
                <a:ln>
                  <a:noFill/>
                </a:ln>
                <a:solidFill>
                  <a:schemeClr val="tx1"/>
                </a:solidFill>
                <a:effectLst/>
                <a:uLnTx/>
                <a:uFillTx/>
                <a:latin typeface="+mj-lt"/>
                <a:cs typeface="Arial"/>
              </a:rPr>
              <a:t>anpassen</a:t>
            </a:r>
            <a:endParaRPr kumimoji="0" lang="en-US" sz="2400" i="0" u="none" strike="noStrike" kern="0" cap="none" spc="0" normalizeH="0" baseline="0" noProof="0" dirty="0">
              <a:ln>
                <a:noFill/>
              </a:ln>
              <a:solidFill>
                <a:schemeClr val="tx1"/>
              </a:solidFill>
              <a:effectLst/>
              <a:uLnTx/>
              <a:uFillTx/>
              <a:latin typeface="+mj-lt"/>
              <a:cs typeface="Arial"/>
            </a:endParaRPr>
          </a:p>
        </p:txBody>
      </p:sp>
    </p:spTree>
    <p:extLst>
      <p:ext uri="{BB962C8B-B14F-4D97-AF65-F5344CB8AC3E}">
        <p14:creationId xmlns:p14="http://schemas.microsoft.com/office/powerpoint/2010/main" val="1961109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F07D1-A5FD-419B-90D5-A641550F7B56}"/>
              </a:ext>
            </a:extLst>
          </p:cNvPr>
          <p:cNvSpPr>
            <a:spLocks noGrp="1"/>
          </p:cNvSpPr>
          <p:nvPr>
            <p:ph type="title"/>
          </p:nvPr>
        </p:nvSpPr>
        <p:spPr/>
        <p:txBody>
          <a:bodyPr>
            <a:normAutofit/>
          </a:bodyPr>
          <a:lstStyle/>
          <a:p>
            <a:r>
              <a:rPr lang="en-US" b="1" dirty="0" err="1">
                <a:solidFill>
                  <a:srgbClr val="3A4C9E"/>
                </a:solidFill>
              </a:rPr>
              <a:t>Beispielarzneimittel</a:t>
            </a:r>
            <a:r>
              <a:rPr lang="en-US" b="1" dirty="0">
                <a:solidFill>
                  <a:srgbClr val="3A4C9E"/>
                </a:solidFill>
              </a:rPr>
              <a:t> und </a:t>
            </a:r>
            <a:r>
              <a:rPr lang="en-US" b="1" dirty="0" err="1">
                <a:solidFill>
                  <a:srgbClr val="3A4C9E"/>
                </a:solidFill>
              </a:rPr>
              <a:t>Maßnahmen</a:t>
            </a:r>
            <a:endParaRPr lang="de-DE" b="1" dirty="0">
              <a:solidFill>
                <a:srgbClr val="3A4C9E"/>
              </a:solidFill>
            </a:endParaRPr>
          </a:p>
        </p:txBody>
      </p:sp>
      <p:sp>
        <p:nvSpPr>
          <p:cNvPr id="5" name="Inhaltsplatzhalter 4">
            <a:extLst>
              <a:ext uri="{FF2B5EF4-FFF2-40B4-BE49-F238E27FC236}">
                <a16:creationId xmlns:a16="http://schemas.microsoft.com/office/drawing/2014/main" id="{A840ABA0-F03B-4AE7-BB97-98E3EED6962D}"/>
              </a:ext>
            </a:extLst>
          </p:cNvPr>
          <p:cNvSpPr>
            <a:spLocks noGrp="1"/>
          </p:cNvSpPr>
          <p:nvPr>
            <p:ph idx="1"/>
          </p:nvPr>
        </p:nvSpPr>
        <p:spPr>
          <a:xfrm>
            <a:off x="838200" y="1470778"/>
            <a:ext cx="10515600" cy="4351338"/>
          </a:xfrm>
        </p:spPr>
        <p:txBody>
          <a:bodyPr>
            <a:normAutofit/>
          </a:bodyPr>
          <a:lstStyle/>
          <a:p>
            <a:pPr marL="0" indent="0">
              <a:buNone/>
            </a:pPr>
            <a:r>
              <a:rPr lang="de-DE" sz="2600">
                <a:latin typeface="+mj-lt"/>
                <a:hlinkClick r:id="rId3"/>
              </a:rPr>
              <a:t>https://dosing.de/Hitze/heatindex.php</a:t>
            </a:r>
            <a:r>
              <a:rPr lang="de-DE" sz="2600">
                <a:latin typeface="+mj-lt"/>
              </a:rPr>
              <a:t> </a:t>
            </a:r>
            <a:endParaRPr lang="de-DE" sz="2600" dirty="0">
              <a:latin typeface="+mj-lt"/>
            </a:endParaRPr>
          </a:p>
        </p:txBody>
      </p:sp>
      <p:pic>
        <p:nvPicPr>
          <p:cNvPr id="4" name="Grafik 3">
            <a:extLst>
              <a:ext uri="{FF2B5EF4-FFF2-40B4-BE49-F238E27FC236}">
                <a16:creationId xmlns:a16="http://schemas.microsoft.com/office/drawing/2014/main" id="{6D7F2B18-8141-43EB-9CE9-B16CE265E3A4}"/>
              </a:ext>
            </a:extLst>
          </p:cNvPr>
          <p:cNvPicPr>
            <a:picLocks noChangeAspect="1"/>
          </p:cNvPicPr>
          <p:nvPr/>
        </p:nvPicPr>
        <p:blipFill rotWithShape="1">
          <a:blip r:embed="rId4"/>
          <a:srcRect l="13750" t="2388" r="14254" b="34163"/>
          <a:stretch/>
        </p:blipFill>
        <p:spPr>
          <a:xfrm>
            <a:off x="1707106" y="2087807"/>
            <a:ext cx="8777787" cy="435133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150312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F07D1-A5FD-419B-90D5-A641550F7B56}"/>
              </a:ext>
            </a:extLst>
          </p:cNvPr>
          <p:cNvSpPr>
            <a:spLocks noGrp="1"/>
          </p:cNvSpPr>
          <p:nvPr>
            <p:ph type="title"/>
          </p:nvPr>
        </p:nvSpPr>
        <p:spPr/>
        <p:txBody>
          <a:bodyPr>
            <a:normAutofit/>
          </a:bodyPr>
          <a:lstStyle/>
          <a:p>
            <a:r>
              <a:rPr lang="de-DE" b="1" dirty="0">
                <a:solidFill>
                  <a:srgbClr val="3A4C9E"/>
                </a:solidFill>
              </a:rPr>
              <a:t>2. Abkühlungssysteme bereitstellen </a:t>
            </a:r>
          </a:p>
        </p:txBody>
      </p:sp>
      <p:sp>
        <p:nvSpPr>
          <p:cNvPr id="5" name="Inhaltsplatzhalter 4">
            <a:extLst>
              <a:ext uri="{FF2B5EF4-FFF2-40B4-BE49-F238E27FC236}">
                <a16:creationId xmlns:a16="http://schemas.microsoft.com/office/drawing/2014/main" id="{A840ABA0-F03B-4AE7-BB97-98E3EED6962D}"/>
              </a:ext>
            </a:extLst>
          </p:cNvPr>
          <p:cNvSpPr>
            <a:spLocks noGrp="1"/>
          </p:cNvSpPr>
          <p:nvPr>
            <p:ph idx="1"/>
          </p:nvPr>
        </p:nvSpPr>
        <p:spPr/>
        <p:txBody>
          <a:bodyPr>
            <a:normAutofit/>
          </a:bodyPr>
          <a:lstStyle/>
          <a:p>
            <a:pPr>
              <a:lnSpc>
                <a:spcPct val="100000"/>
              </a:lnSpc>
              <a:spcBef>
                <a:spcPts val="0"/>
              </a:spcBef>
              <a:buClr>
                <a:schemeClr val="tx1">
                  <a:lumMod val="95000"/>
                  <a:lumOff val="5000"/>
                </a:schemeClr>
              </a:buClr>
              <a:defRPr/>
            </a:pPr>
            <a:r>
              <a:rPr lang="en-US" sz="2800" kern="0" dirty="0" err="1">
                <a:solidFill>
                  <a:prstClr val="black"/>
                </a:solidFill>
                <a:latin typeface="Calibri Light"/>
                <a:cs typeface="Arial"/>
              </a:rPr>
              <a:t>Wenn</a:t>
            </a:r>
            <a:r>
              <a:rPr lang="en-US" sz="2800" kern="0" dirty="0">
                <a:solidFill>
                  <a:prstClr val="black"/>
                </a:solidFill>
                <a:latin typeface="Calibri Light"/>
                <a:cs typeface="Arial"/>
              </a:rPr>
              <a:t> </a:t>
            </a:r>
            <a:r>
              <a:rPr lang="en-US" sz="2800" kern="0" dirty="0" err="1">
                <a:solidFill>
                  <a:prstClr val="black"/>
                </a:solidFill>
                <a:latin typeface="Calibri Light"/>
                <a:cs typeface="Arial"/>
              </a:rPr>
              <a:t>möglich</a:t>
            </a:r>
            <a:r>
              <a:rPr lang="en-US" sz="2800" kern="0" dirty="0">
                <a:solidFill>
                  <a:prstClr val="black"/>
                </a:solidFill>
                <a:latin typeface="Calibri Light"/>
                <a:cs typeface="Arial"/>
              </a:rPr>
              <a:t> </a:t>
            </a:r>
            <a:r>
              <a:rPr lang="en-US" sz="2800" kern="0" dirty="0" err="1">
                <a:solidFill>
                  <a:prstClr val="black"/>
                </a:solidFill>
                <a:latin typeface="Calibri Light"/>
                <a:cs typeface="Arial"/>
              </a:rPr>
              <a:t>klimatisierte</a:t>
            </a:r>
            <a:r>
              <a:rPr lang="en-US" sz="2800" kern="0" dirty="0">
                <a:solidFill>
                  <a:prstClr val="black"/>
                </a:solidFill>
                <a:latin typeface="Calibri Light"/>
                <a:cs typeface="Arial"/>
              </a:rPr>
              <a:t> Zimmer für </a:t>
            </a:r>
            <a:r>
              <a:rPr lang="en-US" sz="2800" kern="0" dirty="0" err="1">
                <a:solidFill>
                  <a:prstClr val="black"/>
                </a:solidFill>
                <a:latin typeface="Calibri Light"/>
                <a:cs typeface="Arial"/>
              </a:rPr>
              <a:t>kritisch</a:t>
            </a:r>
            <a:r>
              <a:rPr lang="en-US" sz="2800" kern="0" dirty="0">
                <a:solidFill>
                  <a:prstClr val="black"/>
                </a:solidFill>
                <a:latin typeface="Calibri Light"/>
                <a:cs typeface="Arial"/>
              </a:rPr>
              <a:t> </a:t>
            </a:r>
            <a:r>
              <a:rPr lang="en-US" sz="2800" kern="0" dirty="0" err="1">
                <a:solidFill>
                  <a:prstClr val="black"/>
                </a:solidFill>
                <a:latin typeface="Calibri Light"/>
                <a:cs typeface="Arial"/>
              </a:rPr>
              <a:t>Kranke</a:t>
            </a:r>
            <a:endParaRPr lang="en-US" sz="2800" kern="0" dirty="0">
              <a:solidFill>
                <a:prstClr val="black"/>
              </a:solidFill>
              <a:latin typeface="Calibri Light"/>
              <a:cs typeface="Arial"/>
            </a:endParaRPr>
          </a:p>
          <a:p>
            <a:pPr>
              <a:lnSpc>
                <a:spcPct val="100000"/>
              </a:lnSpc>
              <a:spcBef>
                <a:spcPts val="0"/>
              </a:spcBef>
              <a:buClr>
                <a:schemeClr val="tx1">
                  <a:lumMod val="95000"/>
                  <a:lumOff val="5000"/>
                </a:schemeClr>
              </a:buClr>
              <a:defRPr/>
            </a:pPr>
            <a:r>
              <a:rPr lang="en-US" sz="2800" kern="0" dirty="0" err="1">
                <a:solidFill>
                  <a:prstClr val="black"/>
                </a:solidFill>
                <a:latin typeface="Calibri Light"/>
                <a:cs typeface="Arial"/>
              </a:rPr>
              <a:t>Bereitstellen</a:t>
            </a:r>
            <a:r>
              <a:rPr lang="en-US" sz="2800" kern="0" dirty="0">
                <a:solidFill>
                  <a:prstClr val="black"/>
                </a:solidFill>
                <a:latin typeface="Calibri Light"/>
                <a:cs typeface="Arial"/>
              </a:rPr>
              <a:t> von </a:t>
            </a:r>
            <a:r>
              <a:rPr lang="en-US" sz="2800" kern="0" dirty="0" err="1">
                <a:solidFill>
                  <a:prstClr val="black"/>
                </a:solidFill>
                <a:latin typeface="Calibri Light"/>
                <a:cs typeface="Arial"/>
              </a:rPr>
              <a:t>Kältedecken</a:t>
            </a:r>
            <a:r>
              <a:rPr lang="en-US" sz="2800" kern="0" dirty="0">
                <a:solidFill>
                  <a:prstClr val="black"/>
                </a:solidFill>
                <a:latin typeface="Calibri Light"/>
                <a:cs typeface="Arial"/>
              </a:rPr>
              <a:t> </a:t>
            </a:r>
            <a:r>
              <a:rPr lang="en-US" sz="2800" kern="0" dirty="0" err="1">
                <a:solidFill>
                  <a:prstClr val="black"/>
                </a:solidFill>
                <a:latin typeface="Calibri Light"/>
                <a:cs typeface="Arial"/>
              </a:rPr>
              <a:t>oder</a:t>
            </a:r>
            <a:r>
              <a:rPr lang="en-US" sz="2800" kern="0" dirty="0">
                <a:solidFill>
                  <a:prstClr val="black"/>
                </a:solidFill>
                <a:latin typeface="Calibri Light"/>
                <a:cs typeface="Arial"/>
              </a:rPr>
              <a:t> </a:t>
            </a:r>
            <a:r>
              <a:rPr lang="en-US" sz="2800" kern="0" dirty="0" err="1">
                <a:solidFill>
                  <a:prstClr val="black"/>
                </a:solidFill>
                <a:latin typeface="Calibri Light"/>
                <a:cs typeface="Arial"/>
              </a:rPr>
              <a:t>nasopharyngealen</a:t>
            </a:r>
            <a:r>
              <a:rPr lang="en-US" sz="2800" kern="0" dirty="0">
                <a:solidFill>
                  <a:prstClr val="black"/>
                </a:solidFill>
                <a:latin typeface="Calibri Light"/>
                <a:cs typeface="Arial"/>
              </a:rPr>
              <a:t> </a:t>
            </a:r>
            <a:r>
              <a:rPr lang="en-US" sz="2800" kern="0" dirty="0" err="1">
                <a:solidFill>
                  <a:prstClr val="black"/>
                </a:solidFill>
                <a:latin typeface="Calibri Light"/>
                <a:cs typeface="Arial"/>
              </a:rPr>
              <a:t>Kühlsystemen</a:t>
            </a:r>
            <a:endParaRPr lang="en-US" kern="0" dirty="0">
              <a:solidFill>
                <a:prstClr val="black"/>
              </a:solidFill>
              <a:latin typeface="Calibri Light"/>
              <a:cs typeface="Arial"/>
            </a:endParaRPr>
          </a:p>
          <a:p>
            <a:pPr>
              <a:lnSpc>
                <a:spcPct val="100000"/>
              </a:lnSpc>
              <a:spcBef>
                <a:spcPts val="0"/>
              </a:spcBef>
              <a:buClr>
                <a:schemeClr val="tx1">
                  <a:lumMod val="95000"/>
                  <a:lumOff val="5000"/>
                </a:schemeClr>
              </a:buClr>
              <a:defRPr/>
            </a:pPr>
            <a:r>
              <a:rPr kumimoji="0" lang="en-US" sz="2800" b="0" i="0" u="none" strike="noStrike" kern="0" cap="none" spc="0" normalizeH="0" baseline="0" noProof="0" dirty="0" err="1">
                <a:ln>
                  <a:noFill/>
                </a:ln>
                <a:solidFill>
                  <a:prstClr val="black"/>
                </a:solidFill>
                <a:effectLst/>
                <a:uLnTx/>
                <a:uFillTx/>
                <a:latin typeface="Calibri Light"/>
                <a:ea typeface="+mn-ea"/>
                <a:cs typeface="Arial"/>
              </a:rPr>
              <a:t>Vorhalten</a:t>
            </a:r>
            <a:r>
              <a:rPr kumimoji="0" lang="en-US" sz="2800" b="0" i="0" u="none" strike="noStrike" kern="0" cap="none" spc="0" normalizeH="0" baseline="0" noProof="0" dirty="0">
                <a:ln>
                  <a:noFill/>
                </a:ln>
                <a:solidFill>
                  <a:prstClr val="black"/>
                </a:solidFill>
                <a:effectLst/>
                <a:uLnTx/>
                <a:uFillTx/>
                <a:latin typeface="Calibri Light"/>
                <a:ea typeface="+mn-ea"/>
                <a:cs typeface="Arial"/>
              </a:rPr>
              <a:t> </a:t>
            </a:r>
            <a:r>
              <a:rPr kumimoji="0" lang="en-US" sz="2800" b="0" i="0" u="none" strike="noStrike" kern="0" cap="none" spc="0" normalizeH="0" baseline="0" noProof="0" dirty="0" err="1">
                <a:ln>
                  <a:noFill/>
                </a:ln>
                <a:solidFill>
                  <a:prstClr val="black"/>
                </a:solidFill>
                <a:effectLst/>
                <a:uLnTx/>
                <a:uFillTx/>
                <a:latin typeface="Calibri Light"/>
                <a:ea typeface="+mn-ea"/>
                <a:cs typeface="Arial"/>
              </a:rPr>
              <a:t>ausreic</a:t>
            </a:r>
            <a:r>
              <a:rPr lang="en-US" sz="2800" kern="0" dirty="0" err="1">
                <a:solidFill>
                  <a:prstClr val="black"/>
                </a:solidFill>
                <a:latin typeface="Calibri Light"/>
                <a:cs typeface="Arial"/>
              </a:rPr>
              <a:t>hender</a:t>
            </a:r>
            <a:r>
              <a:rPr lang="en-US" sz="2800" kern="0" dirty="0">
                <a:solidFill>
                  <a:prstClr val="black"/>
                </a:solidFill>
                <a:latin typeface="Calibri Light"/>
                <a:cs typeface="Arial"/>
              </a:rPr>
              <a:t> Mengen </a:t>
            </a:r>
            <a:r>
              <a:rPr lang="en-US" sz="2800" kern="0" dirty="0" err="1">
                <a:solidFill>
                  <a:prstClr val="black"/>
                </a:solidFill>
                <a:latin typeface="Calibri Light"/>
                <a:cs typeface="Arial"/>
              </a:rPr>
              <a:t>gekühlter</a:t>
            </a:r>
            <a:r>
              <a:rPr lang="en-US" sz="2800" kern="0" dirty="0">
                <a:solidFill>
                  <a:prstClr val="black"/>
                </a:solidFill>
                <a:latin typeface="Calibri Light"/>
                <a:cs typeface="Arial"/>
              </a:rPr>
              <a:t> </a:t>
            </a:r>
            <a:r>
              <a:rPr lang="en-US" sz="2800" kern="0" dirty="0" err="1">
                <a:solidFill>
                  <a:prstClr val="black"/>
                </a:solidFill>
                <a:latin typeface="Calibri Light"/>
                <a:cs typeface="Arial"/>
              </a:rPr>
              <a:t>Infusionen</a:t>
            </a:r>
            <a:r>
              <a:rPr lang="en-US" sz="2800" kern="0" dirty="0">
                <a:solidFill>
                  <a:prstClr val="black"/>
                </a:solidFill>
                <a:latin typeface="Calibri Light"/>
                <a:cs typeface="Arial"/>
              </a:rPr>
              <a:t> </a:t>
            </a:r>
          </a:p>
          <a:p>
            <a:pPr marL="0" indent="0">
              <a:buNone/>
            </a:pPr>
            <a:endParaRPr lang="de-DE" sz="2600" dirty="0">
              <a:latin typeface="+mj-lt"/>
            </a:endParaRPr>
          </a:p>
        </p:txBody>
      </p:sp>
    </p:spTree>
    <p:extLst>
      <p:ext uri="{BB962C8B-B14F-4D97-AF65-F5344CB8AC3E}">
        <p14:creationId xmlns:p14="http://schemas.microsoft.com/office/powerpoint/2010/main" val="3635075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5A92DA-27B5-4919-8658-43DCA07828B8}"/>
              </a:ext>
            </a:extLst>
          </p:cNvPr>
          <p:cNvSpPr>
            <a:spLocks noGrp="1"/>
          </p:cNvSpPr>
          <p:nvPr>
            <p:ph type="title"/>
          </p:nvPr>
        </p:nvSpPr>
        <p:spPr/>
        <p:txBody>
          <a:bodyPr/>
          <a:lstStyle/>
          <a:p>
            <a:r>
              <a:rPr lang="de-DE" b="1" dirty="0">
                <a:solidFill>
                  <a:srgbClr val="3A4C9E"/>
                </a:solidFill>
              </a:rPr>
              <a:t>3. Risiken und Präventionsstrategien kommunizieren</a:t>
            </a:r>
          </a:p>
        </p:txBody>
      </p:sp>
      <p:graphicFrame>
        <p:nvGraphicFramePr>
          <p:cNvPr id="10" name="Inhaltsplatzhalter 3">
            <a:extLst>
              <a:ext uri="{FF2B5EF4-FFF2-40B4-BE49-F238E27FC236}">
                <a16:creationId xmlns:a16="http://schemas.microsoft.com/office/drawing/2014/main" id="{12AD9763-0F04-4E98-8D52-4E1716C6F2F0}"/>
              </a:ext>
            </a:extLst>
          </p:cNvPr>
          <p:cNvGraphicFramePr>
            <a:graphicFrameLocks/>
          </p:cNvGraphicFramePr>
          <p:nvPr>
            <p:extLst>
              <p:ext uri="{D42A27DB-BD31-4B8C-83A1-F6EECF244321}">
                <p14:modId xmlns:p14="http://schemas.microsoft.com/office/powerpoint/2010/main" val="8215191"/>
              </p:ext>
            </p:extLst>
          </p:nvPr>
        </p:nvGraphicFramePr>
        <p:xfrm>
          <a:off x="2152650" y="1690687"/>
          <a:ext cx="7886700" cy="48021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49819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5A92DA-27B5-4919-8658-43DCA07828B8}"/>
              </a:ext>
            </a:extLst>
          </p:cNvPr>
          <p:cNvSpPr>
            <a:spLocks noGrp="1"/>
          </p:cNvSpPr>
          <p:nvPr>
            <p:ph type="title"/>
          </p:nvPr>
        </p:nvSpPr>
        <p:spPr/>
        <p:txBody>
          <a:bodyPr/>
          <a:lstStyle/>
          <a:p>
            <a:r>
              <a:rPr lang="de-DE" b="1" dirty="0">
                <a:solidFill>
                  <a:srgbClr val="3A4C9E"/>
                </a:solidFill>
              </a:rPr>
              <a:t>Inhalte des Beratungsgesprächs</a:t>
            </a:r>
          </a:p>
        </p:txBody>
      </p:sp>
      <p:pic>
        <p:nvPicPr>
          <p:cNvPr id="13" name="Grafik 12">
            <a:extLst>
              <a:ext uri="{FF2B5EF4-FFF2-40B4-BE49-F238E27FC236}">
                <a16:creationId xmlns:a16="http://schemas.microsoft.com/office/drawing/2014/main" id="{F934B4F5-35CD-457C-AEC5-0E81258F21C9}"/>
              </a:ext>
            </a:extLst>
          </p:cNvPr>
          <p:cNvPicPr>
            <a:picLocks noChangeAspect="1"/>
          </p:cNvPicPr>
          <p:nvPr/>
        </p:nvPicPr>
        <p:blipFill>
          <a:blip r:embed="rId3"/>
          <a:stretch>
            <a:fillRect/>
          </a:stretch>
        </p:blipFill>
        <p:spPr>
          <a:xfrm>
            <a:off x="2021141" y="1405582"/>
            <a:ext cx="6005259" cy="5088047"/>
          </a:xfrm>
          <a:prstGeom prst="rect">
            <a:avLst/>
          </a:prstGeom>
        </p:spPr>
      </p:pic>
      <p:sp>
        <p:nvSpPr>
          <p:cNvPr id="3" name="Rechteck: abgerundete Ecken 2">
            <a:extLst>
              <a:ext uri="{FF2B5EF4-FFF2-40B4-BE49-F238E27FC236}">
                <a16:creationId xmlns:a16="http://schemas.microsoft.com/office/drawing/2014/main" id="{082981C9-5415-4176-BA7C-FFDB5CFE68EC}"/>
              </a:ext>
            </a:extLst>
          </p:cNvPr>
          <p:cNvSpPr/>
          <p:nvPr/>
        </p:nvSpPr>
        <p:spPr>
          <a:xfrm>
            <a:off x="2015067" y="3467412"/>
            <a:ext cx="6011333" cy="696931"/>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feld 7">
            <a:extLst>
              <a:ext uri="{FF2B5EF4-FFF2-40B4-BE49-F238E27FC236}">
                <a16:creationId xmlns:a16="http://schemas.microsoft.com/office/drawing/2014/main" id="{DCCDFB7F-5821-46D5-A6EA-4BEC358FB193}"/>
              </a:ext>
            </a:extLst>
          </p:cNvPr>
          <p:cNvSpPr txBox="1"/>
          <p:nvPr/>
        </p:nvSpPr>
        <p:spPr>
          <a:xfrm>
            <a:off x="8174607" y="3371146"/>
            <a:ext cx="3280793" cy="923330"/>
          </a:xfrm>
          <a:prstGeom prst="rect">
            <a:avLst/>
          </a:prstGeom>
          <a:noFill/>
        </p:spPr>
        <p:txBody>
          <a:bodyPr wrap="square">
            <a:spAutoFit/>
          </a:bodyPr>
          <a:lstStyle/>
          <a:p>
            <a:r>
              <a:rPr lang="de-DE" b="1" dirty="0">
                <a:solidFill>
                  <a:srgbClr val="C00000"/>
                </a:solidFill>
                <a:latin typeface="+mj-lt"/>
              </a:rPr>
              <a:t>Oft vernachlässigt! Wichtig für Ältere wegen verminderter körpereigener Wärmeregulation!</a:t>
            </a:r>
          </a:p>
        </p:txBody>
      </p:sp>
      <p:sp>
        <p:nvSpPr>
          <p:cNvPr id="12" name="Textfeld 11">
            <a:extLst>
              <a:ext uri="{FF2B5EF4-FFF2-40B4-BE49-F238E27FC236}">
                <a16:creationId xmlns:a16="http://schemas.microsoft.com/office/drawing/2014/main" id="{A0CAB806-6688-47B3-A6F3-BAFE522C886A}"/>
              </a:ext>
            </a:extLst>
          </p:cNvPr>
          <p:cNvSpPr txBox="1"/>
          <p:nvPr/>
        </p:nvSpPr>
        <p:spPr>
          <a:xfrm>
            <a:off x="3186842" y="6492875"/>
            <a:ext cx="4356100" cy="246221"/>
          </a:xfrm>
          <a:prstGeom prst="rect">
            <a:avLst/>
          </a:prstGeom>
          <a:noFill/>
        </p:spPr>
        <p:txBody>
          <a:bodyPr wrap="square" rtlCol="0">
            <a:spAutoFit/>
          </a:bodyPr>
          <a:lstStyle/>
          <a:p>
            <a:r>
              <a:rPr lang="de-DE" sz="1000" dirty="0">
                <a:latin typeface="+mj-lt"/>
              </a:rPr>
              <a:t>Quelle: Herrmann et al. Zeitschrift für Gerontologie und Geriatrie 2019</a:t>
            </a:r>
          </a:p>
        </p:txBody>
      </p:sp>
    </p:spTree>
    <p:extLst>
      <p:ext uri="{BB962C8B-B14F-4D97-AF65-F5344CB8AC3E}">
        <p14:creationId xmlns:p14="http://schemas.microsoft.com/office/powerpoint/2010/main" val="28748790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a:extLst>
              <a:ext uri="{FF2B5EF4-FFF2-40B4-BE49-F238E27FC236}">
                <a16:creationId xmlns:a16="http://schemas.microsoft.com/office/drawing/2014/main" id="{A840ABA0-F03B-4AE7-BB97-98E3EED6962D}"/>
              </a:ext>
            </a:extLst>
          </p:cNvPr>
          <p:cNvSpPr>
            <a:spLocks noGrp="1"/>
          </p:cNvSpPr>
          <p:nvPr>
            <p:ph idx="1"/>
          </p:nvPr>
        </p:nvSpPr>
        <p:spPr>
          <a:xfrm>
            <a:off x="838200" y="887104"/>
            <a:ext cx="10515600" cy="5167028"/>
          </a:xfrm>
        </p:spPr>
        <p:txBody>
          <a:bodyPr anchor="ctr">
            <a:normAutofit/>
          </a:bodyPr>
          <a:lstStyle/>
          <a:p>
            <a:pPr marL="0" indent="0" algn="ctr">
              <a:spcBef>
                <a:spcPts val="0"/>
              </a:spcBef>
              <a:buNone/>
            </a:pPr>
            <a:r>
              <a:rPr lang="de-DE" sz="2800" dirty="0">
                <a:solidFill>
                  <a:srgbClr val="3A4C9E"/>
                </a:solidFill>
                <a:latin typeface="+mj-lt"/>
              </a:rPr>
              <a:t>Zum Schutz gefährdeter Menschen vor hitzebedingten Gesundheitsschäden im stationären Setting sind die Prüfung von Medikamenten, Informationen zu Risiken und Präventionsstrategien sowie die adäquate Weiterversorgung und Unterstützung im häuslichen Umfeld nach Entlassung entscheidend. </a:t>
            </a:r>
          </a:p>
          <a:p>
            <a:pPr marL="0" indent="0" algn="ctr">
              <a:spcBef>
                <a:spcPts val="0"/>
              </a:spcBef>
              <a:buNone/>
            </a:pPr>
            <a:endParaRPr lang="de-DE" sz="2800" dirty="0">
              <a:solidFill>
                <a:srgbClr val="3A4C9E"/>
              </a:solidFill>
              <a:latin typeface="+mj-lt"/>
            </a:endParaRPr>
          </a:p>
          <a:p>
            <a:pPr marL="0" indent="0" algn="ctr">
              <a:spcBef>
                <a:spcPts val="0"/>
              </a:spcBef>
              <a:buNone/>
            </a:pPr>
            <a:r>
              <a:rPr lang="de-DE" sz="2800" dirty="0">
                <a:solidFill>
                  <a:srgbClr val="3A4C9E"/>
                </a:solidFill>
                <a:latin typeface="+mj-lt"/>
              </a:rPr>
              <a:t>Vor Hitzewellen sollte der Bestand an ausreichenden Abkühlungssystemen geklärt werden. </a:t>
            </a:r>
          </a:p>
        </p:txBody>
      </p:sp>
    </p:spTree>
    <p:extLst>
      <p:ext uri="{BB962C8B-B14F-4D97-AF65-F5344CB8AC3E}">
        <p14:creationId xmlns:p14="http://schemas.microsoft.com/office/powerpoint/2010/main" val="1141211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en-US" b="1" dirty="0" err="1">
                <a:solidFill>
                  <a:srgbClr val="3A4C9E"/>
                </a:solidFill>
              </a:rPr>
              <a:t>Quellen</a:t>
            </a:r>
            <a:endParaRPr lang="en-US" b="1" dirty="0">
              <a:solidFill>
                <a:srgbClr val="3A4C9E"/>
              </a:solidFill>
            </a:endParaRPr>
          </a:p>
        </p:txBody>
      </p:sp>
      <p:sp>
        <p:nvSpPr>
          <p:cNvPr id="2" name="Inhaltsplatzhalter 1">
            <a:extLst>
              <a:ext uri="{FF2B5EF4-FFF2-40B4-BE49-F238E27FC236}">
                <a16:creationId xmlns:a16="http://schemas.microsoft.com/office/drawing/2014/main" id="{B0A3C528-4D8F-4F0C-A335-FE81346296E7}"/>
              </a:ext>
            </a:extLst>
          </p:cNvPr>
          <p:cNvSpPr>
            <a:spLocks noGrp="1"/>
          </p:cNvSpPr>
          <p:nvPr>
            <p:ph idx="1"/>
          </p:nvPr>
        </p:nvSpPr>
        <p:spPr/>
        <p:txBody>
          <a:bodyPr>
            <a:normAutofit/>
          </a:bodyPr>
          <a:lstStyle/>
          <a:p>
            <a:pPr marL="0" indent="0">
              <a:spcBef>
                <a:spcPts val="200"/>
              </a:spcBef>
              <a:buNone/>
            </a:pPr>
            <a:r>
              <a:rPr lang="en-US" sz="1600" dirty="0" err="1">
                <a:latin typeface="+mj-lt"/>
              </a:rPr>
              <a:t>Diese</a:t>
            </a:r>
            <a:r>
              <a:rPr lang="en-US" sz="1600" dirty="0">
                <a:latin typeface="+mj-lt"/>
              </a:rPr>
              <a:t> </a:t>
            </a:r>
            <a:r>
              <a:rPr lang="en-US" sz="1600" dirty="0" err="1">
                <a:latin typeface="+mj-lt"/>
              </a:rPr>
              <a:t>Fortbildung</a:t>
            </a:r>
            <a:r>
              <a:rPr lang="en-US" sz="1600" dirty="0">
                <a:latin typeface="+mj-lt"/>
              </a:rPr>
              <a:t> </a:t>
            </a:r>
            <a:r>
              <a:rPr lang="en-US" sz="1600" dirty="0" err="1">
                <a:latin typeface="+mj-lt"/>
              </a:rPr>
              <a:t>basiert</a:t>
            </a:r>
            <a:r>
              <a:rPr lang="en-US" sz="1600" dirty="0">
                <a:latin typeface="+mj-lt"/>
              </a:rPr>
              <a:t> auf:</a:t>
            </a:r>
          </a:p>
          <a:p>
            <a:pPr>
              <a:spcBef>
                <a:spcPts val="200"/>
              </a:spcBef>
            </a:pPr>
            <a:r>
              <a:rPr lang="de-DE" sz="1600" dirty="0">
                <a:latin typeface="+mj-lt"/>
              </a:rPr>
              <a:t>A. Herrmann, W. E. Haefeli, U. Lindemann, K. Rapp, P. </a:t>
            </a:r>
            <a:r>
              <a:rPr lang="de-DE" sz="1600" dirty="0" err="1">
                <a:latin typeface="+mj-lt"/>
              </a:rPr>
              <a:t>Roigk</a:t>
            </a:r>
            <a:r>
              <a:rPr lang="de-DE" sz="1600" dirty="0">
                <a:latin typeface="+mj-lt"/>
              </a:rPr>
              <a:t> &amp; C. Becker (2019): Epidemiologie und Prävention hitzebedingter Gesundheitsschäden älterer Menschen. Z </a:t>
            </a:r>
            <a:r>
              <a:rPr lang="de-DE" sz="1600" dirty="0" err="1">
                <a:latin typeface="+mj-lt"/>
              </a:rPr>
              <a:t>Gerontol</a:t>
            </a:r>
            <a:r>
              <a:rPr lang="de-DE" sz="1600" dirty="0">
                <a:latin typeface="+mj-lt"/>
              </a:rPr>
              <a:t> </a:t>
            </a:r>
            <a:r>
              <a:rPr lang="de-DE" sz="1600" dirty="0" err="1">
                <a:latin typeface="+mj-lt"/>
              </a:rPr>
              <a:t>Geriat</a:t>
            </a:r>
            <a:r>
              <a:rPr lang="de-DE" sz="1600" dirty="0">
                <a:latin typeface="+mj-lt"/>
              </a:rPr>
              <a:t> 2019 · 52:487–502: </a:t>
            </a:r>
            <a:r>
              <a:rPr lang="de-DE" sz="1600" dirty="0">
                <a:latin typeface="+mj-lt"/>
                <a:hlinkClick r:id="rId3"/>
              </a:rPr>
              <a:t>https://doi.org/10.1007/s00391-019-01594-4</a:t>
            </a:r>
            <a:r>
              <a:rPr lang="de-DE" sz="1600" dirty="0">
                <a:latin typeface="+mj-lt"/>
              </a:rPr>
              <a:t>   </a:t>
            </a:r>
          </a:p>
          <a:p>
            <a:pPr marL="0" indent="0">
              <a:spcBef>
                <a:spcPts val="200"/>
              </a:spcBef>
              <a:buNone/>
            </a:pPr>
            <a:endParaRPr lang="en-US" sz="1600" dirty="0">
              <a:latin typeface="+mj-lt"/>
            </a:endParaRPr>
          </a:p>
          <a:p>
            <a:pPr marL="0" indent="0">
              <a:spcBef>
                <a:spcPts val="200"/>
              </a:spcBef>
              <a:buNone/>
            </a:pPr>
            <a:r>
              <a:rPr lang="en-US" sz="1600" dirty="0" err="1">
                <a:latin typeface="+mj-lt"/>
              </a:rPr>
              <a:t>Weitere</a:t>
            </a:r>
            <a:r>
              <a:rPr lang="en-US" sz="1600" dirty="0">
                <a:latin typeface="+mj-lt"/>
              </a:rPr>
              <a:t> </a:t>
            </a:r>
            <a:r>
              <a:rPr lang="en-US" sz="1600" dirty="0" err="1">
                <a:latin typeface="+mj-lt"/>
              </a:rPr>
              <a:t>Quellen</a:t>
            </a:r>
            <a:r>
              <a:rPr lang="en-US" sz="1600" dirty="0">
                <a:latin typeface="+mj-lt"/>
              </a:rPr>
              <a:t>:</a:t>
            </a:r>
          </a:p>
          <a:p>
            <a:pPr>
              <a:spcBef>
                <a:spcPts val="200"/>
              </a:spcBef>
            </a:pPr>
            <a:r>
              <a:rPr lang="de-DE" sz="1600" dirty="0">
                <a:latin typeface="+mj-lt"/>
              </a:rPr>
              <a:t>KLUG – Deutsche Allianz Klimawandel und Gesundheit e.V. (2021): Informationen für Pflegeheimleitungen zum Gesundheitsschutz Ihrer Bewohner*innen bei Hitzewellen unter Berücksichtigung der Corona-Situation, online verfügbar unter: </a:t>
            </a:r>
            <a:r>
              <a:rPr lang="de-DE" sz="1600" dirty="0">
                <a:latin typeface="+mj-lt"/>
                <a:hlinkClick r:id="rId4"/>
              </a:rPr>
              <a:t>https://www.klimawandel-gesundheit.de/wp-content/uploads/2021/06/2021-06-Hitze-Infoblatt-Pflegeheim.pdf</a:t>
            </a:r>
            <a:r>
              <a:rPr lang="de-DE" sz="1600" dirty="0">
                <a:latin typeface="+mj-lt"/>
              </a:rPr>
              <a:t> </a:t>
            </a:r>
          </a:p>
          <a:p>
            <a:pPr>
              <a:spcBef>
                <a:spcPts val="200"/>
              </a:spcBef>
            </a:pPr>
            <a:r>
              <a:rPr lang="de-DE" sz="1600" dirty="0">
                <a:latin typeface="+mj-lt"/>
              </a:rPr>
              <a:t>KLUG – Deutsche Allianz Klimawandel und Gesundheit e.V. (2021): Informationen für </a:t>
            </a:r>
            <a:r>
              <a:rPr lang="de-DE" sz="1600" dirty="0" err="1">
                <a:latin typeface="+mj-lt"/>
              </a:rPr>
              <a:t>Ärzt</a:t>
            </a:r>
            <a:r>
              <a:rPr lang="de-DE" sz="1600" dirty="0">
                <a:latin typeface="+mj-lt"/>
              </a:rPr>
              <a:t>*innen zu Gesundheitsschutz in Hitzewellen bei Covid-19 Pandemie, online verfügbar unter: </a:t>
            </a:r>
            <a:r>
              <a:rPr lang="de-DE" sz="1600" dirty="0">
                <a:latin typeface="+mj-lt"/>
                <a:hlinkClick r:id="rId5"/>
              </a:rPr>
              <a:t>https://www.klimawandel-gesundheit.de/wp-content/uploads/2021/06/2021-06-Hitze-Infoblatt-A%CC%88rzte.pdf</a:t>
            </a:r>
            <a:r>
              <a:rPr lang="de-DE" sz="1600" dirty="0">
                <a:latin typeface="+mj-lt"/>
              </a:rPr>
              <a:t> </a:t>
            </a:r>
          </a:p>
          <a:p>
            <a:pPr>
              <a:spcBef>
                <a:spcPts val="200"/>
              </a:spcBef>
            </a:pPr>
            <a:r>
              <a:rPr lang="de-DE" sz="1600" dirty="0">
                <a:latin typeface="+mj-lt"/>
              </a:rPr>
              <a:t>Walter E. Haefeli, David </a:t>
            </a:r>
            <a:r>
              <a:rPr lang="de-DE" sz="1600" dirty="0" err="1">
                <a:latin typeface="+mj-lt"/>
              </a:rPr>
              <a:t>Czock</a:t>
            </a:r>
            <a:r>
              <a:rPr lang="de-DE" sz="1600" dirty="0">
                <a:latin typeface="+mj-lt"/>
              </a:rPr>
              <a:t>  (2020): Abteilung Klinische Pharmakologie und Pharmakoepidemiologie, Universitätsklinikum Heidelberg, Deutschland: </a:t>
            </a:r>
            <a:r>
              <a:rPr lang="de-DE" sz="1600" dirty="0">
                <a:latin typeface="+mj-lt"/>
                <a:hlinkClick r:id="rId6"/>
              </a:rPr>
              <a:t>https://dosing.de/Hitze/heatindex.php</a:t>
            </a:r>
            <a:r>
              <a:rPr lang="de-DE" sz="1600" dirty="0">
                <a:latin typeface="+mj-lt"/>
              </a:rPr>
              <a:t> </a:t>
            </a:r>
          </a:p>
          <a:p>
            <a:pPr>
              <a:spcBef>
                <a:spcPts val="200"/>
              </a:spcBef>
            </a:pPr>
            <a:r>
              <a:rPr lang="de-DE" sz="1600" dirty="0">
                <a:latin typeface="+mj-lt"/>
                <a:hlinkClick r:id="rId7"/>
              </a:rPr>
              <a:t>https://www.deutsche-apotheker-zeitung.de/daz-az/2019/daz-35-2019/richtig-lagern-bei-hitze</a:t>
            </a:r>
            <a:r>
              <a:rPr lang="de-DE" sz="1600" dirty="0">
                <a:latin typeface="+mj-lt"/>
              </a:rPr>
              <a:t> </a:t>
            </a:r>
          </a:p>
          <a:p>
            <a:endParaRPr lang="de-DE" sz="1600" dirty="0">
              <a:latin typeface="+mj-lt"/>
            </a:endParaRPr>
          </a:p>
        </p:txBody>
      </p:sp>
    </p:spTree>
    <p:extLst>
      <p:ext uri="{BB962C8B-B14F-4D97-AF65-F5344CB8AC3E}">
        <p14:creationId xmlns:p14="http://schemas.microsoft.com/office/powerpoint/2010/main" val="3983660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E09938F4-841C-234C-B3D3-E5C819D91D3F}"/>
              </a:ext>
            </a:extLst>
          </p:cNvPr>
          <p:cNvSpPr>
            <a:spLocks noGrp="1"/>
          </p:cNvSpPr>
          <p:nvPr>
            <p:ph type="subTitle" idx="1"/>
          </p:nvPr>
        </p:nvSpPr>
        <p:spPr>
          <a:xfrm>
            <a:off x="1524000" y="5604640"/>
            <a:ext cx="9144000" cy="1043152"/>
          </a:xfrm>
        </p:spPr>
        <p:txBody>
          <a:bodyPr/>
          <a:lstStyle/>
          <a:p>
            <a:r>
              <a:rPr lang="en-US" dirty="0" smtClean="0">
                <a:solidFill>
                  <a:srgbClr val="3A4C9E"/>
                </a:solidFill>
                <a:latin typeface="+mj-lt"/>
              </a:rPr>
              <a:t>Stand 2022</a:t>
            </a:r>
            <a:endParaRPr lang="en-US" dirty="0">
              <a:solidFill>
                <a:srgbClr val="3A4C9E"/>
              </a:solidFill>
              <a:latin typeface="+mj-lt"/>
            </a:endParaRPr>
          </a:p>
        </p:txBody>
      </p:sp>
      <p:sp>
        <p:nvSpPr>
          <p:cNvPr id="7" name="Titel 1">
            <a:extLst>
              <a:ext uri="{FF2B5EF4-FFF2-40B4-BE49-F238E27FC236}">
                <a16:creationId xmlns:a16="http://schemas.microsoft.com/office/drawing/2014/main" id="{1B8E5748-749F-491F-B25D-99460ED791B8}"/>
              </a:ext>
            </a:extLst>
          </p:cNvPr>
          <p:cNvSpPr txBox="1">
            <a:spLocks/>
          </p:cNvSpPr>
          <p:nvPr/>
        </p:nvSpPr>
        <p:spPr>
          <a:xfrm>
            <a:off x="1" y="1816322"/>
            <a:ext cx="12192000" cy="258859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de-DE" dirty="0">
                <a:solidFill>
                  <a:srgbClr val="3A4C9E"/>
                </a:solidFill>
              </a:rPr>
              <a:t>Prävention</a:t>
            </a:r>
            <a:br>
              <a:rPr lang="de-DE" dirty="0">
                <a:solidFill>
                  <a:srgbClr val="3A4C9E"/>
                </a:solidFill>
              </a:rPr>
            </a:br>
            <a:r>
              <a:rPr lang="de-DE" dirty="0">
                <a:solidFill>
                  <a:srgbClr val="3A4C9E"/>
                </a:solidFill>
              </a:rPr>
              <a:t>gesundheitlicher Hitzeschäden </a:t>
            </a:r>
          </a:p>
        </p:txBody>
      </p:sp>
      <p:sp>
        <p:nvSpPr>
          <p:cNvPr id="8" name="Textfeld 7">
            <a:extLst>
              <a:ext uri="{FF2B5EF4-FFF2-40B4-BE49-F238E27FC236}">
                <a16:creationId xmlns:a16="http://schemas.microsoft.com/office/drawing/2014/main" id="{CE845CD4-C147-407E-8912-52CCE533AE0F}"/>
              </a:ext>
            </a:extLst>
          </p:cNvPr>
          <p:cNvSpPr txBox="1"/>
          <p:nvPr/>
        </p:nvSpPr>
        <p:spPr>
          <a:xfrm>
            <a:off x="0" y="4551456"/>
            <a:ext cx="12191999" cy="584775"/>
          </a:xfrm>
          <a:prstGeom prst="rect">
            <a:avLst/>
          </a:prstGeom>
          <a:noFill/>
        </p:spPr>
        <p:txBody>
          <a:bodyPr wrap="square">
            <a:spAutoFit/>
          </a:bodyPr>
          <a:lstStyle/>
          <a:p>
            <a:pPr algn="ctr"/>
            <a:r>
              <a:rPr lang="de-DE" sz="3200" dirty="0">
                <a:solidFill>
                  <a:srgbClr val="3A4C9E"/>
                </a:solidFill>
                <a:latin typeface="+mj-lt"/>
              </a:rPr>
              <a:t>Handlungsmöglichkeiten im stationären Setting</a:t>
            </a:r>
          </a:p>
        </p:txBody>
      </p:sp>
    </p:spTree>
    <p:extLst>
      <p:ext uri="{BB962C8B-B14F-4D97-AF65-F5344CB8AC3E}">
        <p14:creationId xmlns:p14="http://schemas.microsoft.com/office/powerpoint/2010/main" val="1128524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F744E7-0E26-0F48-92DC-88146A28F074}"/>
              </a:ext>
            </a:extLst>
          </p:cNvPr>
          <p:cNvSpPr>
            <a:spLocks noGrp="1"/>
          </p:cNvSpPr>
          <p:nvPr>
            <p:ph type="title"/>
          </p:nvPr>
        </p:nvSpPr>
        <p:spPr/>
        <p:txBody>
          <a:bodyPr/>
          <a:lstStyle/>
          <a:p>
            <a:r>
              <a:rPr lang="en-US" b="1" dirty="0">
                <a:solidFill>
                  <a:srgbClr val="3A4C9E"/>
                </a:solidFill>
              </a:rPr>
              <a:t>Setting </a:t>
            </a:r>
            <a:r>
              <a:rPr lang="en-US" b="1" dirty="0" err="1">
                <a:solidFill>
                  <a:srgbClr val="3A4C9E"/>
                </a:solidFill>
              </a:rPr>
              <a:t>Krankenhaus</a:t>
            </a:r>
            <a:endParaRPr lang="de-DE" dirty="0"/>
          </a:p>
        </p:txBody>
      </p:sp>
      <p:sp>
        <p:nvSpPr>
          <p:cNvPr id="4" name="Inhaltsplatzhalter 3">
            <a:extLst>
              <a:ext uri="{FF2B5EF4-FFF2-40B4-BE49-F238E27FC236}">
                <a16:creationId xmlns:a16="http://schemas.microsoft.com/office/drawing/2014/main" id="{0FD3D7AF-A7EE-4344-800B-14BB1C0CFEBD}"/>
              </a:ext>
            </a:extLst>
          </p:cNvPr>
          <p:cNvSpPr>
            <a:spLocks noGrp="1"/>
          </p:cNvSpPr>
          <p:nvPr>
            <p:ph idx="1"/>
          </p:nvPr>
        </p:nvSpPr>
        <p:spPr/>
        <p:txBody>
          <a:bodyPr>
            <a:normAutofit/>
          </a:bodyPr>
          <a:lstStyle/>
          <a:p>
            <a:r>
              <a:rPr lang="de-DE" sz="2600" dirty="0">
                <a:latin typeface="+mj-lt"/>
              </a:rPr>
              <a:t>Besonders kritische Bereiche: </a:t>
            </a:r>
          </a:p>
          <a:p>
            <a:pPr lvl="1"/>
            <a:r>
              <a:rPr lang="de-DE" sz="2600" dirty="0">
                <a:latin typeface="+mj-lt"/>
              </a:rPr>
              <a:t>Versorgung in Notaufnahme ohne stationäre Aufnahme</a:t>
            </a:r>
          </a:p>
          <a:p>
            <a:pPr lvl="1"/>
            <a:r>
              <a:rPr lang="de-DE" sz="2600" dirty="0">
                <a:latin typeface="+mj-lt"/>
              </a:rPr>
              <a:t>Stationäres </a:t>
            </a:r>
            <a:r>
              <a:rPr lang="de-DE" sz="2600" dirty="0" err="1">
                <a:latin typeface="+mj-lt"/>
              </a:rPr>
              <a:t>Entlassmanagement</a:t>
            </a:r>
            <a:r>
              <a:rPr lang="de-DE" sz="2600" dirty="0">
                <a:latin typeface="+mj-lt"/>
              </a:rPr>
              <a:t> </a:t>
            </a:r>
          </a:p>
          <a:p>
            <a:pPr marL="457200" lvl="1" indent="0">
              <a:buNone/>
            </a:pPr>
            <a:endParaRPr lang="de-DE" sz="2600" dirty="0">
              <a:latin typeface="+mj-lt"/>
            </a:endParaRPr>
          </a:p>
          <a:p>
            <a:r>
              <a:rPr lang="de-DE" sz="2600" dirty="0">
                <a:latin typeface="+mj-lt"/>
              </a:rPr>
              <a:t>Während des stationären Aufenthalts wichtig:</a:t>
            </a:r>
          </a:p>
          <a:p>
            <a:pPr lvl="1"/>
            <a:r>
              <a:rPr lang="de-DE" sz="2600" dirty="0">
                <a:latin typeface="+mj-lt"/>
              </a:rPr>
              <a:t>Versorgung stationärer </a:t>
            </a:r>
            <a:r>
              <a:rPr lang="de-DE" sz="2600" dirty="0" err="1">
                <a:latin typeface="+mj-lt"/>
              </a:rPr>
              <a:t>Patient:innen</a:t>
            </a:r>
            <a:r>
              <a:rPr lang="de-DE" sz="2600" dirty="0">
                <a:latin typeface="+mj-lt"/>
              </a:rPr>
              <a:t> mit hitzebedingten Erkrankungen</a:t>
            </a:r>
          </a:p>
          <a:p>
            <a:pPr lvl="1"/>
            <a:r>
              <a:rPr lang="de-DE" sz="2600" dirty="0">
                <a:latin typeface="+mj-lt"/>
              </a:rPr>
              <a:t>Pflegerische Maßnahmen zur Prävention gesundheitlicher Hitzeschäden </a:t>
            </a:r>
          </a:p>
          <a:p>
            <a:pPr lvl="1"/>
            <a:endParaRPr lang="de-DE" sz="2600" dirty="0">
              <a:latin typeface="+mj-lt"/>
            </a:endParaRPr>
          </a:p>
          <a:p>
            <a:pPr marL="457200" lvl="1" indent="0">
              <a:buNone/>
            </a:pPr>
            <a:endParaRPr lang="de-DE" sz="2600" dirty="0">
              <a:latin typeface="+mj-lt"/>
            </a:endParaRPr>
          </a:p>
        </p:txBody>
      </p:sp>
    </p:spTree>
    <p:extLst>
      <p:ext uri="{BB962C8B-B14F-4D97-AF65-F5344CB8AC3E}">
        <p14:creationId xmlns:p14="http://schemas.microsoft.com/office/powerpoint/2010/main" val="2465633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a:solidFill>
                  <a:srgbClr val="3A4C9E"/>
                </a:solidFill>
              </a:rPr>
              <a:t>Handlungsfelder </a:t>
            </a:r>
            <a:endParaRPr lang="de-DE" dirty="0"/>
          </a:p>
        </p:txBody>
      </p:sp>
      <p:grpSp>
        <p:nvGrpSpPr>
          <p:cNvPr id="7" name="Gruppieren 6">
            <a:extLst>
              <a:ext uri="{FF2B5EF4-FFF2-40B4-BE49-F238E27FC236}">
                <a16:creationId xmlns:a16="http://schemas.microsoft.com/office/drawing/2014/main" id="{10314505-9033-4A7D-939E-32FA88BA1149}"/>
              </a:ext>
            </a:extLst>
          </p:cNvPr>
          <p:cNvGrpSpPr/>
          <p:nvPr/>
        </p:nvGrpSpPr>
        <p:grpSpPr>
          <a:xfrm>
            <a:off x="2326106" y="1719548"/>
            <a:ext cx="3769894" cy="2268252"/>
            <a:chOff x="0" y="0"/>
            <a:chExt cx="3769894" cy="2268252"/>
          </a:xfrm>
        </p:grpSpPr>
        <p:sp>
          <p:nvSpPr>
            <p:cNvPr id="8" name="Rechteck: abgerundete Ecken 7">
              <a:extLst>
                <a:ext uri="{FF2B5EF4-FFF2-40B4-BE49-F238E27FC236}">
                  <a16:creationId xmlns:a16="http://schemas.microsoft.com/office/drawing/2014/main" id="{846F7EF7-C84A-444C-A4D0-AAFEE2A39703}"/>
                </a:ext>
              </a:extLst>
            </p:cNvPr>
            <p:cNvSpPr/>
            <p:nvPr/>
          </p:nvSpPr>
          <p:spPr>
            <a:xfrm rot="16200000">
              <a:off x="750821" y="-750821"/>
              <a:ext cx="2268252" cy="3769894"/>
            </a:xfrm>
            <a:prstGeom prst="roundRect">
              <a:avLst/>
            </a:prstGeom>
            <a:solidFill>
              <a:srgbClr val="4465A8">
                <a:alpha val="32157"/>
              </a:srgbClr>
            </a:solidFill>
          </p:spPr>
          <p:style>
            <a:lnRef idx="3">
              <a:schemeClr val="lt1">
                <a:hueOff val="0"/>
                <a:satOff val="0"/>
                <a:lumOff val="0"/>
                <a:alphaOff val="0"/>
              </a:schemeClr>
            </a:lnRef>
            <a:fillRef idx="1">
              <a:scrgbClr r="0" g="0" b="0"/>
            </a:fillRef>
            <a:effectRef idx="1">
              <a:schemeClr val="accent1">
                <a:shade val="50000"/>
                <a:hueOff val="0"/>
                <a:satOff val="0"/>
                <a:lumOff val="0"/>
                <a:alphaOff val="0"/>
              </a:schemeClr>
            </a:effectRef>
            <a:fontRef idx="minor">
              <a:schemeClr val="lt1"/>
            </a:fontRef>
          </p:style>
        </p:sp>
        <p:sp>
          <p:nvSpPr>
            <p:cNvPr id="11" name="Rechteck: abgerundete Ecken 4">
              <a:extLst>
                <a:ext uri="{FF2B5EF4-FFF2-40B4-BE49-F238E27FC236}">
                  <a16:creationId xmlns:a16="http://schemas.microsoft.com/office/drawing/2014/main" id="{5C0AD2B2-EDD1-4F69-95C3-66B085E96CBF}"/>
                </a:ext>
              </a:extLst>
            </p:cNvPr>
            <p:cNvSpPr txBox="1"/>
            <p:nvPr/>
          </p:nvSpPr>
          <p:spPr>
            <a:xfrm rot="21600000">
              <a:off x="0" y="0"/>
              <a:ext cx="3769894" cy="17011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de-DE" sz="2300" b="1" kern="1200" dirty="0">
                  <a:solidFill>
                    <a:srgbClr val="3A4C9E"/>
                  </a:solidFill>
                  <a:latin typeface="+mj-lt"/>
                </a:rPr>
                <a:t>Medikamente und Trinkmengenbeschränkungen prüfen</a:t>
              </a:r>
              <a:endParaRPr lang="en-US" sz="2300" b="1" kern="1200" dirty="0">
                <a:solidFill>
                  <a:srgbClr val="3A4C9E"/>
                </a:solidFill>
                <a:latin typeface="+mj-lt"/>
              </a:endParaRPr>
            </a:p>
          </p:txBody>
        </p:sp>
      </p:grpSp>
      <p:grpSp>
        <p:nvGrpSpPr>
          <p:cNvPr id="12" name="Gruppieren 11">
            <a:extLst>
              <a:ext uri="{FF2B5EF4-FFF2-40B4-BE49-F238E27FC236}">
                <a16:creationId xmlns:a16="http://schemas.microsoft.com/office/drawing/2014/main" id="{7E4F82D8-D421-49D5-8AEA-30747BB13A0F}"/>
              </a:ext>
            </a:extLst>
          </p:cNvPr>
          <p:cNvGrpSpPr/>
          <p:nvPr/>
        </p:nvGrpSpPr>
        <p:grpSpPr>
          <a:xfrm>
            <a:off x="6096000" y="1719548"/>
            <a:ext cx="3769894" cy="2268252"/>
            <a:chOff x="3769894" y="0"/>
            <a:chExt cx="3769894" cy="2268252"/>
          </a:xfrm>
        </p:grpSpPr>
        <p:sp>
          <p:nvSpPr>
            <p:cNvPr id="13" name="Rechteck: abgerundete Ecken 12">
              <a:extLst>
                <a:ext uri="{FF2B5EF4-FFF2-40B4-BE49-F238E27FC236}">
                  <a16:creationId xmlns:a16="http://schemas.microsoft.com/office/drawing/2014/main" id="{E9411507-6129-41BE-B766-3BDFD471D2D3}"/>
                </a:ext>
              </a:extLst>
            </p:cNvPr>
            <p:cNvSpPr/>
            <p:nvPr/>
          </p:nvSpPr>
          <p:spPr>
            <a:xfrm>
              <a:off x="3769894" y="0"/>
              <a:ext cx="3769894" cy="2268252"/>
            </a:xfrm>
            <a:prstGeom prst="roundRect">
              <a:avLst/>
            </a:prstGeom>
            <a:solidFill>
              <a:srgbClr val="81CDD4">
                <a:alpha val="32157"/>
              </a:srgbClr>
            </a:solidFill>
          </p:spPr>
          <p:style>
            <a:lnRef idx="3">
              <a:schemeClr val="lt1">
                <a:hueOff val="0"/>
                <a:satOff val="0"/>
                <a:lumOff val="0"/>
                <a:alphaOff val="0"/>
              </a:schemeClr>
            </a:lnRef>
            <a:fillRef idx="1">
              <a:scrgbClr r="0" g="0" b="0"/>
            </a:fillRef>
            <a:effectRef idx="1">
              <a:schemeClr val="accent1">
                <a:shade val="50000"/>
                <a:hueOff val="201247"/>
                <a:satOff val="-4901"/>
                <a:lumOff val="21448"/>
                <a:alphaOff val="0"/>
              </a:schemeClr>
            </a:effectRef>
            <a:fontRef idx="minor">
              <a:schemeClr val="lt1"/>
            </a:fontRef>
          </p:style>
        </p:sp>
        <p:sp>
          <p:nvSpPr>
            <p:cNvPr id="14" name="Rechteck: abgerundete Ecken 6">
              <a:extLst>
                <a:ext uri="{FF2B5EF4-FFF2-40B4-BE49-F238E27FC236}">
                  <a16:creationId xmlns:a16="http://schemas.microsoft.com/office/drawing/2014/main" id="{44B6A835-16FA-4801-9E4F-990A611D2686}"/>
                </a:ext>
              </a:extLst>
            </p:cNvPr>
            <p:cNvSpPr txBox="1"/>
            <p:nvPr/>
          </p:nvSpPr>
          <p:spPr>
            <a:xfrm>
              <a:off x="3769894" y="0"/>
              <a:ext cx="3769894" cy="17011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US" sz="2300" b="1" kern="1200" dirty="0" err="1">
                  <a:solidFill>
                    <a:srgbClr val="3A4C9E"/>
                  </a:solidFill>
                  <a:latin typeface="+mj-lt"/>
                </a:rPr>
                <a:t>Abkühlungssysteme</a:t>
              </a:r>
              <a:r>
                <a:rPr lang="en-US" sz="2300" b="1" kern="1200" dirty="0">
                  <a:solidFill>
                    <a:srgbClr val="3A4C9E"/>
                  </a:solidFill>
                  <a:latin typeface="+mj-lt"/>
                </a:rPr>
                <a:t> </a:t>
              </a:r>
              <a:r>
                <a:rPr lang="en-US" sz="2300" b="1" kern="1200" dirty="0" err="1">
                  <a:solidFill>
                    <a:srgbClr val="3A4C9E"/>
                  </a:solidFill>
                  <a:latin typeface="+mj-lt"/>
                </a:rPr>
                <a:t>bereitstellen</a:t>
              </a:r>
              <a:endParaRPr lang="en-US" sz="2300" b="1" kern="1200" dirty="0">
                <a:solidFill>
                  <a:srgbClr val="3A4C9E"/>
                </a:solidFill>
                <a:latin typeface="+mj-lt"/>
              </a:endParaRPr>
            </a:p>
          </p:txBody>
        </p:sp>
      </p:grpSp>
      <p:grpSp>
        <p:nvGrpSpPr>
          <p:cNvPr id="15" name="Gruppieren 14">
            <a:extLst>
              <a:ext uri="{FF2B5EF4-FFF2-40B4-BE49-F238E27FC236}">
                <a16:creationId xmlns:a16="http://schemas.microsoft.com/office/drawing/2014/main" id="{0E1BE17D-8FC9-4062-8523-E49C67238A18}"/>
              </a:ext>
            </a:extLst>
          </p:cNvPr>
          <p:cNvGrpSpPr/>
          <p:nvPr/>
        </p:nvGrpSpPr>
        <p:grpSpPr>
          <a:xfrm>
            <a:off x="4211053" y="3987800"/>
            <a:ext cx="3769894" cy="2268252"/>
            <a:chOff x="1884947" y="2268252"/>
            <a:chExt cx="3769894" cy="2268252"/>
          </a:xfrm>
        </p:grpSpPr>
        <p:sp>
          <p:nvSpPr>
            <p:cNvPr id="16" name="Rechteck: abgerundete Ecken 15">
              <a:extLst>
                <a:ext uri="{FF2B5EF4-FFF2-40B4-BE49-F238E27FC236}">
                  <a16:creationId xmlns:a16="http://schemas.microsoft.com/office/drawing/2014/main" id="{A88ED4B1-6801-4FBA-8B4A-70D31353F2F2}"/>
                </a:ext>
              </a:extLst>
            </p:cNvPr>
            <p:cNvSpPr/>
            <p:nvPr/>
          </p:nvSpPr>
          <p:spPr>
            <a:xfrm rot="10800000">
              <a:off x="1884947" y="2268252"/>
              <a:ext cx="3769894" cy="2268252"/>
            </a:xfrm>
            <a:prstGeom prst="roundRect">
              <a:avLst/>
            </a:prstGeom>
            <a:solidFill>
              <a:srgbClr val="BDEDF1">
                <a:alpha val="32941"/>
              </a:srgbClr>
            </a:solidFill>
          </p:spPr>
          <p:style>
            <a:lnRef idx="3">
              <a:schemeClr val="lt1">
                <a:hueOff val="0"/>
                <a:satOff val="0"/>
                <a:lumOff val="0"/>
                <a:alphaOff val="0"/>
              </a:schemeClr>
            </a:lnRef>
            <a:fillRef idx="1">
              <a:scrgbClr r="0" g="0" b="0"/>
            </a:fillRef>
            <a:effectRef idx="1">
              <a:schemeClr val="accent1">
                <a:shade val="50000"/>
                <a:hueOff val="402493"/>
                <a:satOff val="-9802"/>
                <a:lumOff val="42896"/>
                <a:alphaOff val="0"/>
              </a:schemeClr>
            </a:effectRef>
            <a:fontRef idx="minor">
              <a:schemeClr val="lt1"/>
            </a:fontRef>
          </p:style>
        </p:sp>
        <p:sp>
          <p:nvSpPr>
            <p:cNvPr id="17" name="Rechteck: abgerundete Ecken 8">
              <a:extLst>
                <a:ext uri="{FF2B5EF4-FFF2-40B4-BE49-F238E27FC236}">
                  <a16:creationId xmlns:a16="http://schemas.microsoft.com/office/drawing/2014/main" id="{5B91D674-3271-47F8-B768-3E88DCCCA35C}"/>
                </a:ext>
              </a:extLst>
            </p:cNvPr>
            <p:cNvSpPr txBox="1"/>
            <p:nvPr/>
          </p:nvSpPr>
          <p:spPr>
            <a:xfrm rot="21600000">
              <a:off x="1967992" y="2918359"/>
              <a:ext cx="3603804" cy="153509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de-DE" sz="2300" b="1" kern="1200" dirty="0">
                  <a:solidFill>
                    <a:srgbClr val="3A4C9E"/>
                  </a:solidFill>
                  <a:latin typeface="+mj-lt"/>
                </a:rPr>
                <a:t>Risiken und Präventionsstrategien kommunizieren </a:t>
              </a:r>
              <a:endParaRPr lang="en-US" sz="2300" b="1" kern="1200" dirty="0">
                <a:solidFill>
                  <a:srgbClr val="3A4C9E"/>
                </a:solidFill>
                <a:latin typeface="+mj-lt"/>
              </a:endParaRPr>
            </a:p>
          </p:txBody>
        </p:sp>
      </p:grpSp>
      <p:grpSp>
        <p:nvGrpSpPr>
          <p:cNvPr id="18" name="Gruppieren 17">
            <a:extLst>
              <a:ext uri="{FF2B5EF4-FFF2-40B4-BE49-F238E27FC236}">
                <a16:creationId xmlns:a16="http://schemas.microsoft.com/office/drawing/2014/main" id="{C056F150-7B6E-4A78-98C3-EFC412C7B9E2}"/>
              </a:ext>
            </a:extLst>
          </p:cNvPr>
          <p:cNvGrpSpPr/>
          <p:nvPr/>
        </p:nvGrpSpPr>
        <p:grpSpPr>
          <a:xfrm>
            <a:off x="4965031" y="3420737"/>
            <a:ext cx="2261936" cy="1134126"/>
            <a:chOff x="2638925" y="1701189"/>
            <a:chExt cx="2261936" cy="1134126"/>
          </a:xfrm>
        </p:grpSpPr>
        <p:sp>
          <p:nvSpPr>
            <p:cNvPr id="19" name="Rechteck: abgerundete Ecken 18">
              <a:extLst>
                <a:ext uri="{FF2B5EF4-FFF2-40B4-BE49-F238E27FC236}">
                  <a16:creationId xmlns:a16="http://schemas.microsoft.com/office/drawing/2014/main" id="{FFEDA7D2-51D4-4FA8-9544-02AA2529F24C}"/>
                </a:ext>
              </a:extLst>
            </p:cNvPr>
            <p:cNvSpPr/>
            <p:nvPr/>
          </p:nvSpPr>
          <p:spPr>
            <a:xfrm>
              <a:off x="2638925" y="1701189"/>
              <a:ext cx="2261936" cy="1134126"/>
            </a:xfrm>
            <a:prstGeom prst="roundRect">
              <a:avLst/>
            </a:prstGeom>
            <a:solidFill>
              <a:srgbClr val="4465A8"/>
            </a:solidFill>
          </p:spPr>
          <p:style>
            <a:lnRef idx="3">
              <a:schemeClr val="lt1">
                <a:hueOff val="0"/>
                <a:satOff val="0"/>
                <a:lumOff val="0"/>
                <a:alphaOff val="0"/>
              </a:schemeClr>
            </a:lnRef>
            <a:fillRef idx="1">
              <a:scrgbClr r="0" g="0" b="0"/>
            </a:fillRef>
            <a:effectRef idx="1">
              <a:schemeClr val="accent1">
                <a:tint val="55000"/>
                <a:hueOff val="0"/>
                <a:satOff val="0"/>
                <a:lumOff val="0"/>
                <a:alphaOff val="0"/>
              </a:schemeClr>
            </a:effectRef>
            <a:fontRef idx="minor">
              <a:schemeClr val="dk1">
                <a:hueOff val="0"/>
                <a:satOff val="0"/>
                <a:lumOff val="0"/>
                <a:alphaOff val="0"/>
              </a:schemeClr>
            </a:fontRef>
          </p:style>
        </p:sp>
        <p:sp>
          <p:nvSpPr>
            <p:cNvPr id="20" name="Rechteck: abgerundete Ecken 10">
              <a:extLst>
                <a:ext uri="{FF2B5EF4-FFF2-40B4-BE49-F238E27FC236}">
                  <a16:creationId xmlns:a16="http://schemas.microsoft.com/office/drawing/2014/main" id="{278F85F3-1E1C-4D45-A00D-8BF824887465}"/>
                </a:ext>
              </a:extLst>
            </p:cNvPr>
            <p:cNvSpPr txBox="1"/>
            <p:nvPr/>
          </p:nvSpPr>
          <p:spPr>
            <a:xfrm>
              <a:off x="2694288" y="1756552"/>
              <a:ext cx="2151210" cy="102340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de-DE" sz="2300" b="1" kern="1200" dirty="0">
                  <a:solidFill>
                    <a:schemeClr val="bg1"/>
                  </a:solidFill>
                  <a:latin typeface="+mj-lt"/>
                </a:rPr>
                <a:t>Hitze</a:t>
              </a:r>
              <a:endParaRPr lang="en-US" sz="2300" b="1" kern="1200" dirty="0">
                <a:solidFill>
                  <a:schemeClr val="bg1"/>
                </a:solidFill>
                <a:latin typeface="+mj-lt"/>
              </a:endParaRPr>
            </a:p>
          </p:txBody>
        </p:sp>
      </p:grpSp>
      <p:sp>
        <p:nvSpPr>
          <p:cNvPr id="22" name="Textfeld 1">
            <a:extLst>
              <a:ext uri="{FF2B5EF4-FFF2-40B4-BE49-F238E27FC236}">
                <a16:creationId xmlns:a16="http://schemas.microsoft.com/office/drawing/2014/main" id="{C96C6280-114B-4D8A-BAE3-2436A5FF0697}"/>
              </a:ext>
            </a:extLst>
          </p:cNvPr>
          <p:cNvSpPr txBox="1">
            <a:spLocks noChangeArrowheads="1"/>
          </p:cNvSpPr>
          <p:nvPr/>
        </p:nvSpPr>
        <p:spPr bwMode="auto">
          <a:xfrm>
            <a:off x="838200" y="6323597"/>
            <a:ext cx="107602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rgbClr val="003366"/>
                </a:solidFill>
                <a:latin typeface="Calibri" pitchFamily="34" charset="0"/>
                <a:ea typeface="ヒラギノ角ゴ Pro W3"/>
                <a:cs typeface="Calibri" pitchFamily="34" charset="0"/>
              </a:defRPr>
            </a:lvl1pPr>
            <a:lvl2pPr marL="742950" indent="-285750" eaLnBrk="0" hangingPunct="0">
              <a:spcBef>
                <a:spcPct val="20000"/>
              </a:spcBef>
              <a:buChar char="–"/>
              <a:defRPr sz="2800">
                <a:solidFill>
                  <a:srgbClr val="003366"/>
                </a:solidFill>
                <a:latin typeface="Calibri" pitchFamily="34" charset="0"/>
                <a:ea typeface="ヒラギノ角ゴ Pro W3"/>
                <a:cs typeface="Calibri" pitchFamily="34" charset="0"/>
              </a:defRPr>
            </a:lvl2pPr>
            <a:lvl3pPr marL="1143000" indent="-228600" eaLnBrk="0" hangingPunct="0">
              <a:spcBef>
                <a:spcPct val="20000"/>
              </a:spcBef>
              <a:buChar char="•"/>
              <a:defRPr sz="2400">
                <a:solidFill>
                  <a:srgbClr val="003366"/>
                </a:solidFill>
                <a:latin typeface="Calibri" pitchFamily="34" charset="0"/>
                <a:ea typeface="ヒラギノ角ゴ Pro W3"/>
                <a:cs typeface="Calibri" pitchFamily="34" charset="0"/>
              </a:defRPr>
            </a:lvl3pPr>
            <a:lvl4pPr marL="1600200" indent="-228600" eaLnBrk="0" hangingPunct="0">
              <a:spcBef>
                <a:spcPct val="20000"/>
              </a:spcBef>
              <a:buChar char="–"/>
              <a:defRPr sz="2000">
                <a:solidFill>
                  <a:srgbClr val="003366"/>
                </a:solidFill>
                <a:latin typeface="Calibri" pitchFamily="34" charset="0"/>
                <a:ea typeface="ヒラギノ角ゴ Pro W3"/>
                <a:cs typeface="Calibri" pitchFamily="34" charset="0"/>
              </a:defRPr>
            </a:lvl4pPr>
            <a:lvl5pPr marL="2057400" indent="-228600" eaLnBrk="0" hangingPunct="0">
              <a:spcBef>
                <a:spcPct val="20000"/>
              </a:spcBef>
              <a:buChar char="»"/>
              <a:defRPr sz="2000">
                <a:solidFill>
                  <a:srgbClr val="003366"/>
                </a:solidFill>
                <a:latin typeface="Calibri" pitchFamily="34" charset="0"/>
                <a:ea typeface="ヒラギノ角ゴ Pro W3"/>
                <a:cs typeface="Calibri" pitchFamily="34" charset="0"/>
              </a:defRPr>
            </a:lvl5pPr>
            <a:lvl6pPr marL="2514600" indent="-228600" eaLnBrk="0" fontAlgn="base" hangingPunct="0">
              <a:spcBef>
                <a:spcPct val="20000"/>
              </a:spcBef>
              <a:spcAft>
                <a:spcPct val="0"/>
              </a:spcAft>
              <a:buChar char="»"/>
              <a:defRPr sz="2000">
                <a:solidFill>
                  <a:srgbClr val="003366"/>
                </a:solidFill>
                <a:latin typeface="Calibri" pitchFamily="34" charset="0"/>
                <a:ea typeface="ヒラギノ角ゴ Pro W3"/>
                <a:cs typeface="Calibri" pitchFamily="34" charset="0"/>
              </a:defRPr>
            </a:lvl6pPr>
            <a:lvl7pPr marL="2971800" indent="-228600" eaLnBrk="0" fontAlgn="base" hangingPunct="0">
              <a:spcBef>
                <a:spcPct val="20000"/>
              </a:spcBef>
              <a:spcAft>
                <a:spcPct val="0"/>
              </a:spcAft>
              <a:buChar char="»"/>
              <a:defRPr sz="2000">
                <a:solidFill>
                  <a:srgbClr val="003366"/>
                </a:solidFill>
                <a:latin typeface="Calibri" pitchFamily="34" charset="0"/>
                <a:ea typeface="ヒラギノ角ゴ Pro W3"/>
                <a:cs typeface="Calibri" pitchFamily="34" charset="0"/>
              </a:defRPr>
            </a:lvl7pPr>
            <a:lvl8pPr marL="3429000" indent="-228600" eaLnBrk="0" fontAlgn="base" hangingPunct="0">
              <a:spcBef>
                <a:spcPct val="20000"/>
              </a:spcBef>
              <a:spcAft>
                <a:spcPct val="0"/>
              </a:spcAft>
              <a:buChar char="»"/>
              <a:defRPr sz="2000">
                <a:solidFill>
                  <a:srgbClr val="003366"/>
                </a:solidFill>
                <a:latin typeface="Calibri" pitchFamily="34" charset="0"/>
                <a:ea typeface="ヒラギノ角ゴ Pro W3"/>
                <a:cs typeface="Calibri" pitchFamily="34" charset="0"/>
              </a:defRPr>
            </a:lvl8pPr>
            <a:lvl9pPr marL="3886200" indent="-228600" eaLnBrk="0" fontAlgn="base" hangingPunct="0">
              <a:spcBef>
                <a:spcPct val="20000"/>
              </a:spcBef>
              <a:spcAft>
                <a:spcPct val="0"/>
              </a:spcAft>
              <a:buChar char="»"/>
              <a:defRPr sz="2000">
                <a:solidFill>
                  <a:srgbClr val="003366"/>
                </a:solidFill>
                <a:latin typeface="Calibri" pitchFamily="34" charset="0"/>
                <a:ea typeface="ヒラギノ角ゴ Pro W3"/>
                <a:cs typeface="Calibri" pitchFamily="34" charset="0"/>
              </a:defRPr>
            </a:lvl9pPr>
          </a:lstStyle>
          <a:p>
            <a:pPr eaLnBrk="1" hangingPunct="1">
              <a:spcBef>
                <a:spcPct val="0"/>
              </a:spcBef>
              <a:buFontTx/>
              <a:buNone/>
            </a:pPr>
            <a:r>
              <a:rPr lang="en-US" altLang="en-US" sz="1100" dirty="0">
                <a:solidFill>
                  <a:schemeClr val="tx1"/>
                </a:solidFill>
                <a:latin typeface="+mj-lt"/>
                <a:cs typeface="ヒラギノ角ゴ Pro W3"/>
              </a:rPr>
              <a:t>Folie </a:t>
            </a:r>
            <a:r>
              <a:rPr lang="en-US" altLang="en-US" sz="1100" dirty="0" err="1">
                <a:solidFill>
                  <a:schemeClr val="tx1"/>
                </a:solidFill>
                <a:latin typeface="+mj-lt"/>
                <a:cs typeface="ヒラギノ角ゴ Pro W3"/>
              </a:rPr>
              <a:t>nach</a:t>
            </a:r>
            <a:r>
              <a:rPr lang="en-US" altLang="en-US" sz="1100" dirty="0">
                <a:solidFill>
                  <a:schemeClr val="tx1"/>
                </a:solidFill>
                <a:latin typeface="+mj-lt"/>
                <a:cs typeface="ヒラギノ角ゴ Pro W3"/>
              </a:rPr>
              <a:t> </a:t>
            </a:r>
            <a:r>
              <a:rPr lang="en-US" altLang="en-US" sz="1100" dirty="0" err="1">
                <a:solidFill>
                  <a:schemeClr val="tx1"/>
                </a:solidFill>
                <a:latin typeface="+mj-lt"/>
                <a:cs typeface="ヒラギノ角ゴ Pro W3"/>
              </a:rPr>
              <a:t>Fortbildung</a:t>
            </a:r>
            <a:r>
              <a:rPr lang="en-US" altLang="en-US" sz="1100" dirty="0">
                <a:solidFill>
                  <a:schemeClr val="tx1"/>
                </a:solidFill>
                <a:latin typeface="+mj-lt"/>
                <a:cs typeface="ヒラギノ角ゴ Pro W3"/>
              </a:rPr>
              <a:t> des Robert-Bosch-</a:t>
            </a:r>
            <a:r>
              <a:rPr lang="en-US" altLang="en-US" sz="1100" dirty="0" err="1">
                <a:solidFill>
                  <a:schemeClr val="tx1"/>
                </a:solidFill>
                <a:latin typeface="+mj-lt"/>
                <a:cs typeface="ヒラギノ角ゴ Pro W3"/>
              </a:rPr>
              <a:t>Krankenhauses</a:t>
            </a:r>
            <a:r>
              <a:rPr lang="en-US" altLang="en-US" sz="1100" dirty="0">
                <a:solidFill>
                  <a:schemeClr val="tx1"/>
                </a:solidFill>
                <a:latin typeface="+mj-lt"/>
                <a:cs typeface="ヒラギノ角ゴ Pro W3"/>
              </a:rPr>
              <a:t>:</a:t>
            </a:r>
          </a:p>
          <a:p>
            <a:pPr eaLnBrk="1" hangingPunct="1">
              <a:spcBef>
                <a:spcPct val="0"/>
              </a:spcBef>
              <a:buFontTx/>
              <a:buNone/>
            </a:pPr>
            <a:r>
              <a:rPr lang="en-US" altLang="en-US" sz="1100" dirty="0">
                <a:solidFill>
                  <a:schemeClr val="tx1"/>
                </a:solidFill>
                <a:latin typeface="+mj-lt"/>
                <a:cs typeface="ヒラギノ角ゴ Pro W3"/>
                <a:hlinkClick r:id="rId3"/>
              </a:rPr>
              <a:t>http://www.klinikum.uni-muenchen.de/Bildungsmodule-Aerzte/download/de/PDFs/lindemann/Fortbildung-Aerzte1.pptx</a:t>
            </a:r>
            <a:r>
              <a:rPr lang="en-US" altLang="en-US" sz="1100" dirty="0">
                <a:solidFill>
                  <a:schemeClr val="tx1"/>
                </a:solidFill>
                <a:latin typeface="+mj-lt"/>
                <a:cs typeface="ヒラギノ角ゴ Pro W3"/>
              </a:rPr>
              <a:t>   </a:t>
            </a:r>
          </a:p>
        </p:txBody>
      </p:sp>
    </p:spTree>
    <p:extLst>
      <p:ext uri="{BB962C8B-B14F-4D97-AF65-F5344CB8AC3E}">
        <p14:creationId xmlns:p14="http://schemas.microsoft.com/office/powerpoint/2010/main" val="1551232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F744E7-0E26-0F48-92DC-88146A28F074}"/>
              </a:ext>
            </a:extLst>
          </p:cNvPr>
          <p:cNvSpPr>
            <a:spLocks noGrp="1"/>
          </p:cNvSpPr>
          <p:nvPr>
            <p:ph type="title"/>
          </p:nvPr>
        </p:nvSpPr>
        <p:spPr/>
        <p:txBody>
          <a:bodyPr/>
          <a:lstStyle/>
          <a:p>
            <a:r>
              <a:rPr lang="en-US" b="1" dirty="0">
                <a:solidFill>
                  <a:srgbClr val="3A4C9E"/>
                </a:solidFill>
              </a:rPr>
              <a:t>1. </a:t>
            </a:r>
            <a:r>
              <a:rPr lang="en-US" b="1" dirty="0" err="1">
                <a:solidFill>
                  <a:srgbClr val="3A4C9E"/>
                </a:solidFill>
              </a:rPr>
              <a:t>Medikamente</a:t>
            </a:r>
            <a:r>
              <a:rPr lang="en-US" b="1" dirty="0">
                <a:solidFill>
                  <a:srgbClr val="3A4C9E"/>
                </a:solidFill>
              </a:rPr>
              <a:t> und </a:t>
            </a:r>
            <a:r>
              <a:rPr lang="en-US" b="1" dirty="0" err="1">
                <a:solidFill>
                  <a:srgbClr val="3A4C9E"/>
                </a:solidFill>
              </a:rPr>
              <a:t>Trinkmengenbeschränkungen</a:t>
            </a:r>
            <a:r>
              <a:rPr lang="en-US" b="1" dirty="0">
                <a:solidFill>
                  <a:srgbClr val="3A4C9E"/>
                </a:solidFill>
              </a:rPr>
              <a:t> </a:t>
            </a:r>
            <a:r>
              <a:rPr lang="en-US" b="1" dirty="0" err="1">
                <a:solidFill>
                  <a:srgbClr val="3A4C9E"/>
                </a:solidFill>
              </a:rPr>
              <a:t>prüfen</a:t>
            </a:r>
            <a:r>
              <a:rPr lang="en-US" b="1" dirty="0">
                <a:solidFill>
                  <a:srgbClr val="3A4C9E"/>
                </a:solidFill>
              </a:rPr>
              <a:t> </a:t>
            </a:r>
            <a:endParaRPr lang="de-DE" dirty="0"/>
          </a:p>
        </p:txBody>
      </p:sp>
      <p:sp>
        <p:nvSpPr>
          <p:cNvPr id="5" name="Textfeld 1">
            <a:extLst>
              <a:ext uri="{FF2B5EF4-FFF2-40B4-BE49-F238E27FC236}">
                <a16:creationId xmlns:a16="http://schemas.microsoft.com/office/drawing/2014/main" id="{F74DC073-72D3-40F9-B167-599F23C0BD49}"/>
              </a:ext>
            </a:extLst>
          </p:cNvPr>
          <p:cNvSpPr txBox="1"/>
          <p:nvPr/>
        </p:nvSpPr>
        <p:spPr>
          <a:xfrm>
            <a:off x="3761838" y="6311900"/>
            <a:ext cx="4668325" cy="400110"/>
          </a:xfrm>
          <a:prstGeom prst="rect">
            <a:avLst/>
          </a:prstGeom>
          <a:noFill/>
        </p:spPr>
        <p:txBody>
          <a:bodyPr wrap="square" rtlCol="0">
            <a:spAutoFit/>
          </a:bodyPr>
          <a:lstStyle/>
          <a:p>
            <a:pPr algn="ctr"/>
            <a:r>
              <a:rPr lang="de-DE" sz="1000" dirty="0">
                <a:latin typeface="+mj-lt"/>
              </a:rPr>
              <a:t>Abbildung von W.E. Haefeli in Herrmann et al. Zeitschrift für Gerontologie und Geriatrie 2019</a:t>
            </a:r>
          </a:p>
        </p:txBody>
      </p:sp>
      <p:pic>
        <p:nvPicPr>
          <p:cNvPr id="6" name="Inhaltsplatzhalter 10">
            <a:extLst>
              <a:ext uri="{FF2B5EF4-FFF2-40B4-BE49-F238E27FC236}">
                <a16:creationId xmlns:a16="http://schemas.microsoft.com/office/drawing/2014/main" id="{28C4FA73-FE93-4A42-A7D7-FB83FDA0EB5A}"/>
              </a:ext>
            </a:extLst>
          </p:cNvPr>
          <p:cNvPicPr>
            <a:picLocks noGrp="1" noChangeAspect="1"/>
          </p:cNvPicPr>
          <p:nvPr>
            <p:ph idx="1"/>
          </p:nvPr>
        </p:nvPicPr>
        <p:blipFill>
          <a:blip r:embed="rId3"/>
          <a:stretch>
            <a:fillRect/>
          </a:stretch>
        </p:blipFill>
        <p:spPr>
          <a:xfrm>
            <a:off x="3454117" y="1690688"/>
            <a:ext cx="5447619" cy="4486275"/>
          </a:xfrm>
          <a:prstGeom prst="rect">
            <a:avLst/>
          </a:prstGeom>
        </p:spPr>
      </p:pic>
    </p:spTree>
    <p:extLst>
      <p:ext uri="{BB962C8B-B14F-4D97-AF65-F5344CB8AC3E}">
        <p14:creationId xmlns:p14="http://schemas.microsoft.com/office/powerpoint/2010/main" val="1622492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5A92DA-27B5-4919-8658-43DCA07828B8}"/>
              </a:ext>
            </a:extLst>
          </p:cNvPr>
          <p:cNvSpPr>
            <a:spLocks noGrp="1"/>
          </p:cNvSpPr>
          <p:nvPr>
            <p:ph type="title"/>
          </p:nvPr>
        </p:nvSpPr>
        <p:spPr/>
        <p:txBody>
          <a:bodyPr/>
          <a:lstStyle/>
          <a:p>
            <a:r>
              <a:rPr lang="de-DE" b="1" dirty="0">
                <a:solidFill>
                  <a:srgbClr val="3A4C9E"/>
                </a:solidFill>
              </a:rPr>
              <a:t>Einflussmöglichkeit 1:</a:t>
            </a:r>
            <a:br>
              <a:rPr lang="de-DE" b="1" dirty="0">
                <a:solidFill>
                  <a:srgbClr val="3A4C9E"/>
                </a:solidFill>
              </a:rPr>
            </a:br>
            <a:r>
              <a:rPr lang="de-DE" b="1" dirty="0">
                <a:solidFill>
                  <a:srgbClr val="3A4C9E"/>
                </a:solidFill>
              </a:rPr>
              <a:t>Lagerungsfähigkeit</a:t>
            </a:r>
          </a:p>
        </p:txBody>
      </p:sp>
      <p:sp>
        <p:nvSpPr>
          <p:cNvPr id="6" name="Inhaltsplatzhalter 5">
            <a:extLst>
              <a:ext uri="{FF2B5EF4-FFF2-40B4-BE49-F238E27FC236}">
                <a16:creationId xmlns:a16="http://schemas.microsoft.com/office/drawing/2014/main" id="{58C25A32-9835-4F99-92C2-2AE57BA63930}"/>
              </a:ext>
            </a:extLst>
          </p:cNvPr>
          <p:cNvSpPr>
            <a:spLocks noGrp="1"/>
          </p:cNvSpPr>
          <p:nvPr>
            <p:ph idx="1"/>
          </p:nvPr>
        </p:nvSpPr>
        <p:spPr/>
        <p:txBody>
          <a:bodyPr>
            <a:normAutofit fontScale="92500" lnSpcReduction="10000"/>
          </a:bodyPr>
          <a:lstStyle/>
          <a:p>
            <a:r>
              <a:rPr lang="de-DE" dirty="0">
                <a:latin typeface="+mj-lt"/>
              </a:rPr>
              <a:t>Physikalischer Schaden durch Hitze möglich</a:t>
            </a:r>
          </a:p>
          <a:p>
            <a:r>
              <a:rPr lang="de-DE" dirty="0">
                <a:latin typeface="+mj-lt"/>
              </a:rPr>
              <a:t>Lagerungsgrenze in Packungsbeilage unbenannt:</a:t>
            </a:r>
          </a:p>
          <a:p>
            <a:pPr lvl="1"/>
            <a:r>
              <a:rPr lang="de-DE" sz="2800" dirty="0">
                <a:latin typeface="+mj-lt"/>
              </a:rPr>
              <a:t>Lagerung bei 40°C und 75%iger Luftfeuchtigkeit getestet</a:t>
            </a:r>
          </a:p>
          <a:p>
            <a:r>
              <a:rPr lang="de-DE" dirty="0">
                <a:latin typeface="+mj-lt"/>
              </a:rPr>
              <a:t>Lagerungsgrenze benannt:</a:t>
            </a:r>
          </a:p>
          <a:p>
            <a:pPr lvl="1"/>
            <a:r>
              <a:rPr lang="de-DE" sz="2800" dirty="0">
                <a:latin typeface="+mj-lt"/>
              </a:rPr>
              <a:t>Stabilität in Langzeittestung gewährleistet</a:t>
            </a:r>
          </a:p>
          <a:p>
            <a:pPr lvl="1"/>
            <a:r>
              <a:rPr lang="de-DE" sz="2800" dirty="0">
                <a:latin typeface="+mj-lt"/>
              </a:rPr>
              <a:t>Kein zwangsläufiger Qualitätsverlust bei Überschreitung</a:t>
            </a:r>
          </a:p>
          <a:p>
            <a:r>
              <a:rPr lang="de-DE" dirty="0">
                <a:latin typeface="+mj-lt"/>
              </a:rPr>
              <a:t>Achtung: </a:t>
            </a:r>
          </a:p>
          <a:p>
            <a:pPr lvl="1"/>
            <a:r>
              <a:rPr lang="de-DE" sz="2800" dirty="0">
                <a:latin typeface="+mj-lt"/>
              </a:rPr>
              <a:t>Insulin: Lagertemperatur meist max. 30-35°C (Kühltaschen/Kühlkappen für Insulinpens empfehlen)</a:t>
            </a:r>
          </a:p>
          <a:p>
            <a:pPr lvl="1"/>
            <a:r>
              <a:rPr lang="de-DE" sz="2800" dirty="0">
                <a:latin typeface="+mj-lt"/>
              </a:rPr>
              <a:t>Dosieraerosole: Lagerungen über 30°C können Ventilmechanismus schädigen und zu geringerer Wirksamkeit führen</a:t>
            </a:r>
          </a:p>
          <a:p>
            <a:pPr lvl="1"/>
            <a:endParaRPr lang="de-DE" sz="2800" dirty="0">
              <a:latin typeface="+mj-lt"/>
            </a:endParaRPr>
          </a:p>
        </p:txBody>
      </p:sp>
    </p:spTree>
    <p:extLst>
      <p:ext uri="{BB962C8B-B14F-4D97-AF65-F5344CB8AC3E}">
        <p14:creationId xmlns:p14="http://schemas.microsoft.com/office/powerpoint/2010/main" val="3488200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5A92DA-27B5-4919-8658-43DCA07828B8}"/>
              </a:ext>
            </a:extLst>
          </p:cNvPr>
          <p:cNvSpPr>
            <a:spLocks noGrp="1"/>
          </p:cNvSpPr>
          <p:nvPr>
            <p:ph type="title"/>
          </p:nvPr>
        </p:nvSpPr>
        <p:spPr/>
        <p:txBody>
          <a:bodyPr/>
          <a:lstStyle/>
          <a:p>
            <a:r>
              <a:rPr lang="de-DE" b="1" dirty="0">
                <a:solidFill>
                  <a:srgbClr val="3A4C9E"/>
                </a:solidFill>
              </a:rPr>
              <a:t>Einflussmöglichkeit 2:</a:t>
            </a:r>
            <a:br>
              <a:rPr lang="de-DE" b="1" dirty="0">
                <a:solidFill>
                  <a:srgbClr val="3A4C9E"/>
                </a:solidFill>
              </a:rPr>
            </a:br>
            <a:r>
              <a:rPr lang="de-DE" b="1" dirty="0">
                <a:solidFill>
                  <a:srgbClr val="3A4C9E"/>
                </a:solidFill>
              </a:rPr>
              <a:t>Dekompensation bestehender Erkrankungen</a:t>
            </a:r>
          </a:p>
        </p:txBody>
      </p:sp>
      <p:graphicFrame>
        <p:nvGraphicFramePr>
          <p:cNvPr id="15" name="Content Placeholder 3">
            <a:extLst>
              <a:ext uri="{FF2B5EF4-FFF2-40B4-BE49-F238E27FC236}">
                <a16:creationId xmlns:a16="http://schemas.microsoft.com/office/drawing/2014/main" id="{F201B6A6-2AA8-4D62-A69F-6892C7837112}"/>
              </a:ext>
            </a:extLst>
          </p:cNvPr>
          <p:cNvGraphicFramePr>
            <a:graphicFrameLocks noGrp="1"/>
          </p:cNvGraphicFramePr>
          <p:nvPr>
            <p:ph idx="1"/>
            <p:extLst>
              <p:ext uri="{D42A27DB-BD31-4B8C-83A1-F6EECF244321}">
                <p14:modId xmlns:p14="http://schemas.microsoft.com/office/powerpoint/2010/main" val="220859476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feld 1">
            <a:extLst>
              <a:ext uri="{FF2B5EF4-FFF2-40B4-BE49-F238E27FC236}">
                <a16:creationId xmlns:a16="http://schemas.microsoft.com/office/drawing/2014/main" id="{977710C5-BA61-496F-B473-ABB662050466}"/>
              </a:ext>
            </a:extLst>
          </p:cNvPr>
          <p:cNvSpPr txBox="1">
            <a:spLocks noChangeArrowheads="1"/>
          </p:cNvSpPr>
          <p:nvPr/>
        </p:nvSpPr>
        <p:spPr bwMode="auto">
          <a:xfrm>
            <a:off x="838200" y="6323597"/>
            <a:ext cx="107602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rgbClr val="003366"/>
                </a:solidFill>
                <a:latin typeface="Calibri" pitchFamily="34" charset="0"/>
                <a:ea typeface="ヒラギノ角ゴ Pro W3"/>
                <a:cs typeface="Calibri" pitchFamily="34" charset="0"/>
              </a:defRPr>
            </a:lvl1pPr>
            <a:lvl2pPr marL="742950" indent="-285750" eaLnBrk="0" hangingPunct="0">
              <a:spcBef>
                <a:spcPct val="20000"/>
              </a:spcBef>
              <a:buChar char="–"/>
              <a:defRPr sz="2800">
                <a:solidFill>
                  <a:srgbClr val="003366"/>
                </a:solidFill>
                <a:latin typeface="Calibri" pitchFamily="34" charset="0"/>
                <a:ea typeface="ヒラギノ角ゴ Pro W3"/>
                <a:cs typeface="Calibri" pitchFamily="34" charset="0"/>
              </a:defRPr>
            </a:lvl2pPr>
            <a:lvl3pPr marL="1143000" indent="-228600" eaLnBrk="0" hangingPunct="0">
              <a:spcBef>
                <a:spcPct val="20000"/>
              </a:spcBef>
              <a:buChar char="•"/>
              <a:defRPr sz="2400">
                <a:solidFill>
                  <a:srgbClr val="003366"/>
                </a:solidFill>
                <a:latin typeface="Calibri" pitchFamily="34" charset="0"/>
                <a:ea typeface="ヒラギノ角ゴ Pro W3"/>
                <a:cs typeface="Calibri" pitchFamily="34" charset="0"/>
              </a:defRPr>
            </a:lvl3pPr>
            <a:lvl4pPr marL="1600200" indent="-228600" eaLnBrk="0" hangingPunct="0">
              <a:spcBef>
                <a:spcPct val="20000"/>
              </a:spcBef>
              <a:buChar char="–"/>
              <a:defRPr sz="2000">
                <a:solidFill>
                  <a:srgbClr val="003366"/>
                </a:solidFill>
                <a:latin typeface="Calibri" pitchFamily="34" charset="0"/>
                <a:ea typeface="ヒラギノ角ゴ Pro W3"/>
                <a:cs typeface="Calibri" pitchFamily="34" charset="0"/>
              </a:defRPr>
            </a:lvl4pPr>
            <a:lvl5pPr marL="2057400" indent="-228600" eaLnBrk="0" hangingPunct="0">
              <a:spcBef>
                <a:spcPct val="20000"/>
              </a:spcBef>
              <a:buChar char="»"/>
              <a:defRPr sz="2000">
                <a:solidFill>
                  <a:srgbClr val="003366"/>
                </a:solidFill>
                <a:latin typeface="Calibri" pitchFamily="34" charset="0"/>
                <a:ea typeface="ヒラギノ角ゴ Pro W3"/>
                <a:cs typeface="Calibri" pitchFamily="34" charset="0"/>
              </a:defRPr>
            </a:lvl5pPr>
            <a:lvl6pPr marL="2514600" indent="-228600" eaLnBrk="0" fontAlgn="base" hangingPunct="0">
              <a:spcBef>
                <a:spcPct val="20000"/>
              </a:spcBef>
              <a:spcAft>
                <a:spcPct val="0"/>
              </a:spcAft>
              <a:buChar char="»"/>
              <a:defRPr sz="2000">
                <a:solidFill>
                  <a:srgbClr val="003366"/>
                </a:solidFill>
                <a:latin typeface="Calibri" pitchFamily="34" charset="0"/>
                <a:ea typeface="ヒラギノ角ゴ Pro W3"/>
                <a:cs typeface="Calibri" pitchFamily="34" charset="0"/>
              </a:defRPr>
            </a:lvl6pPr>
            <a:lvl7pPr marL="2971800" indent="-228600" eaLnBrk="0" fontAlgn="base" hangingPunct="0">
              <a:spcBef>
                <a:spcPct val="20000"/>
              </a:spcBef>
              <a:spcAft>
                <a:spcPct val="0"/>
              </a:spcAft>
              <a:buChar char="»"/>
              <a:defRPr sz="2000">
                <a:solidFill>
                  <a:srgbClr val="003366"/>
                </a:solidFill>
                <a:latin typeface="Calibri" pitchFamily="34" charset="0"/>
                <a:ea typeface="ヒラギノ角ゴ Pro W3"/>
                <a:cs typeface="Calibri" pitchFamily="34" charset="0"/>
              </a:defRPr>
            </a:lvl7pPr>
            <a:lvl8pPr marL="3429000" indent="-228600" eaLnBrk="0" fontAlgn="base" hangingPunct="0">
              <a:spcBef>
                <a:spcPct val="20000"/>
              </a:spcBef>
              <a:spcAft>
                <a:spcPct val="0"/>
              </a:spcAft>
              <a:buChar char="»"/>
              <a:defRPr sz="2000">
                <a:solidFill>
                  <a:srgbClr val="003366"/>
                </a:solidFill>
                <a:latin typeface="Calibri" pitchFamily="34" charset="0"/>
                <a:ea typeface="ヒラギノ角ゴ Pro W3"/>
                <a:cs typeface="Calibri" pitchFamily="34" charset="0"/>
              </a:defRPr>
            </a:lvl8pPr>
            <a:lvl9pPr marL="3886200" indent="-228600" eaLnBrk="0" fontAlgn="base" hangingPunct="0">
              <a:spcBef>
                <a:spcPct val="20000"/>
              </a:spcBef>
              <a:spcAft>
                <a:spcPct val="0"/>
              </a:spcAft>
              <a:buChar char="»"/>
              <a:defRPr sz="2000">
                <a:solidFill>
                  <a:srgbClr val="003366"/>
                </a:solidFill>
                <a:latin typeface="Calibri" pitchFamily="34" charset="0"/>
                <a:ea typeface="ヒラギノ角ゴ Pro W3"/>
                <a:cs typeface="Calibri" pitchFamily="34" charset="0"/>
              </a:defRPr>
            </a:lvl9pPr>
          </a:lstStyle>
          <a:p>
            <a:pPr eaLnBrk="1" hangingPunct="1">
              <a:spcBef>
                <a:spcPct val="0"/>
              </a:spcBef>
              <a:buFontTx/>
              <a:buNone/>
            </a:pPr>
            <a:r>
              <a:rPr lang="en-US" altLang="en-US" sz="1100" dirty="0">
                <a:solidFill>
                  <a:schemeClr val="tx1"/>
                </a:solidFill>
                <a:latin typeface="+mj-lt"/>
                <a:cs typeface="ヒラギノ角ゴ Pro W3"/>
              </a:rPr>
              <a:t>Folie </a:t>
            </a:r>
            <a:r>
              <a:rPr lang="en-US" altLang="en-US" sz="1100" dirty="0" err="1">
                <a:solidFill>
                  <a:schemeClr val="tx1"/>
                </a:solidFill>
                <a:latin typeface="+mj-lt"/>
                <a:cs typeface="ヒラギノ角ゴ Pro W3"/>
              </a:rPr>
              <a:t>nach</a:t>
            </a:r>
            <a:r>
              <a:rPr lang="en-US" altLang="en-US" sz="1100" dirty="0">
                <a:solidFill>
                  <a:schemeClr val="tx1"/>
                </a:solidFill>
                <a:latin typeface="+mj-lt"/>
                <a:cs typeface="ヒラギノ角ゴ Pro W3"/>
              </a:rPr>
              <a:t> </a:t>
            </a:r>
            <a:r>
              <a:rPr lang="en-US" altLang="en-US" sz="1100" dirty="0" err="1">
                <a:solidFill>
                  <a:schemeClr val="tx1"/>
                </a:solidFill>
                <a:latin typeface="+mj-lt"/>
                <a:cs typeface="ヒラギノ角ゴ Pro W3"/>
              </a:rPr>
              <a:t>Fortbildung</a:t>
            </a:r>
            <a:r>
              <a:rPr lang="en-US" altLang="en-US" sz="1100" dirty="0">
                <a:solidFill>
                  <a:schemeClr val="tx1"/>
                </a:solidFill>
                <a:latin typeface="+mj-lt"/>
                <a:cs typeface="ヒラギノ角ゴ Pro W3"/>
              </a:rPr>
              <a:t> des Robert-Bosch-</a:t>
            </a:r>
            <a:r>
              <a:rPr lang="en-US" altLang="en-US" sz="1100" dirty="0" err="1">
                <a:solidFill>
                  <a:schemeClr val="tx1"/>
                </a:solidFill>
                <a:latin typeface="+mj-lt"/>
                <a:cs typeface="ヒラギノ角ゴ Pro W3"/>
              </a:rPr>
              <a:t>Krankenhauses</a:t>
            </a:r>
            <a:r>
              <a:rPr lang="en-US" altLang="en-US" sz="1100" dirty="0">
                <a:solidFill>
                  <a:schemeClr val="tx1"/>
                </a:solidFill>
                <a:latin typeface="+mj-lt"/>
                <a:cs typeface="ヒラギノ角ゴ Pro W3"/>
              </a:rPr>
              <a:t>:</a:t>
            </a:r>
          </a:p>
          <a:p>
            <a:pPr eaLnBrk="1" hangingPunct="1">
              <a:spcBef>
                <a:spcPct val="0"/>
              </a:spcBef>
              <a:buFontTx/>
              <a:buNone/>
            </a:pPr>
            <a:r>
              <a:rPr lang="en-US" altLang="en-US" sz="1100" dirty="0">
                <a:solidFill>
                  <a:schemeClr val="tx1"/>
                </a:solidFill>
                <a:latin typeface="+mj-lt"/>
                <a:cs typeface="ヒラギノ角ゴ Pro W3"/>
                <a:hlinkClick r:id="rId8"/>
              </a:rPr>
              <a:t>http://www.klinikum.uni-muenchen.de/Bildungsmodule-Aerzte/download/de/PDFs/lindemann/Fortbildung-Aerzte1.pptx</a:t>
            </a:r>
            <a:r>
              <a:rPr lang="en-US" altLang="en-US" sz="1100" dirty="0">
                <a:solidFill>
                  <a:schemeClr val="tx1"/>
                </a:solidFill>
                <a:latin typeface="+mj-lt"/>
                <a:cs typeface="ヒラギノ角ゴ Pro W3"/>
              </a:rPr>
              <a:t>   </a:t>
            </a:r>
          </a:p>
        </p:txBody>
      </p:sp>
    </p:spTree>
    <p:extLst>
      <p:ext uri="{BB962C8B-B14F-4D97-AF65-F5344CB8AC3E}">
        <p14:creationId xmlns:p14="http://schemas.microsoft.com/office/powerpoint/2010/main" val="3117600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5A92DA-27B5-4919-8658-43DCA07828B8}"/>
              </a:ext>
            </a:extLst>
          </p:cNvPr>
          <p:cNvSpPr>
            <a:spLocks noGrp="1"/>
          </p:cNvSpPr>
          <p:nvPr>
            <p:ph type="title"/>
          </p:nvPr>
        </p:nvSpPr>
        <p:spPr/>
        <p:txBody>
          <a:bodyPr>
            <a:normAutofit/>
          </a:bodyPr>
          <a:lstStyle/>
          <a:p>
            <a:r>
              <a:rPr lang="de-DE" b="1" dirty="0">
                <a:solidFill>
                  <a:srgbClr val="3A4C9E"/>
                </a:solidFill>
              </a:rPr>
              <a:t>Einflussmöglichkeit 3:</a:t>
            </a:r>
            <a:br>
              <a:rPr lang="de-DE" b="1" dirty="0">
                <a:solidFill>
                  <a:srgbClr val="3A4C9E"/>
                </a:solidFill>
              </a:rPr>
            </a:br>
            <a:r>
              <a:rPr lang="de-DE" b="1" dirty="0">
                <a:solidFill>
                  <a:srgbClr val="3A4C9E"/>
                </a:solidFill>
              </a:rPr>
              <a:t>Störung von Abkühlungsmechanismen</a:t>
            </a:r>
          </a:p>
        </p:txBody>
      </p:sp>
      <p:graphicFrame>
        <p:nvGraphicFramePr>
          <p:cNvPr id="21" name="Content Placeholder 3">
            <a:extLst>
              <a:ext uri="{FF2B5EF4-FFF2-40B4-BE49-F238E27FC236}">
                <a16:creationId xmlns:a16="http://schemas.microsoft.com/office/drawing/2014/main" id="{D3F667F9-6357-4A8E-B748-55457C9C1312}"/>
              </a:ext>
            </a:extLst>
          </p:cNvPr>
          <p:cNvGraphicFramePr>
            <a:graphicFrameLocks noGrp="1"/>
          </p:cNvGraphicFramePr>
          <p:nvPr>
            <p:ph idx="1"/>
            <p:extLst>
              <p:ext uri="{D42A27DB-BD31-4B8C-83A1-F6EECF244321}">
                <p14:modId xmlns:p14="http://schemas.microsoft.com/office/powerpoint/2010/main" val="83287518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75277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5A92DA-27B5-4919-8658-43DCA07828B8}"/>
              </a:ext>
            </a:extLst>
          </p:cNvPr>
          <p:cNvSpPr>
            <a:spLocks noGrp="1"/>
          </p:cNvSpPr>
          <p:nvPr>
            <p:ph type="title"/>
          </p:nvPr>
        </p:nvSpPr>
        <p:spPr/>
        <p:txBody>
          <a:bodyPr>
            <a:normAutofit/>
          </a:bodyPr>
          <a:lstStyle/>
          <a:p>
            <a:r>
              <a:rPr lang="de-DE" b="1" dirty="0">
                <a:solidFill>
                  <a:srgbClr val="3A4C9E"/>
                </a:solidFill>
              </a:rPr>
              <a:t>Einflussmöglichkeit 3:</a:t>
            </a:r>
            <a:br>
              <a:rPr lang="de-DE" b="1" dirty="0">
                <a:solidFill>
                  <a:srgbClr val="3A4C9E"/>
                </a:solidFill>
              </a:rPr>
            </a:br>
            <a:r>
              <a:rPr lang="de-DE" b="1" dirty="0">
                <a:solidFill>
                  <a:srgbClr val="3A4C9E"/>
                </a:solidFill>
              </a:rPr>
              <a:t>Störung von Abkühlungsmechanismen</a:t>
            </a:r>
          </a:p>
        </p:txBody>
      </p:sp>
      <p:graphicFrame>
        <p:nvGraphicFramePr>
          <p:cNvPr id="21" name="Content Placeholder 3">
            <a:extLst>
              <a:ext uri="{FF2B5EF4-FFF2-40B4-BE49-F238E27FC236}">
                <a16:creationId xmlns:a16="http://schemas.microsoft.com/office/drawing/2014/main" id="{D3F667F9-6357-4A8E-B748-55457C9C1312}"/>
              </a:ext>
            </a:extLst>
          </p:cNvPr>
          <p:cNvGraphicFramePr>
            <a:graphicFrameLocks noGrp="1"/>
          </p:cNvGraphicFramePr>
          <p:nvPr>
            <p:ph idx="1"/>
            <p:extLst>
              <p:ext uri="{D42A27DB-BD31-4B8C-83A1-F6EECF244321}">
                <p14:modId xmlns:p14="http://schemas.microsoft.com/office/powerpoint/2010/main" val="285225106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11357903"/>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671</Words>
  <Application>Microsoft Office PowerPoint</Application>
  <PresentationFormat>Breitbild</PresentationFormat>
  <Paragraphs>113</Paragraphs>
  <Slides>17</Slides>
  <Notes>16</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17</vt:i4>
      </vt:variant>
    </vt:vector>
  </HeadingPairs>
  <TitlesOfParts>
    <vt:vector size="23" baseType="lpstr">
      <vt:lpstr>Arial</vt:lpstr>
      <vt:lpstr>Calibri</vt:lpstr>
      <vt:lpstr>Calibri Light</vt:lpstr>
      <vt:lpstr>MinionPro-Regular</vt:lpstr>
      <vt:lpstr>ヒラギノ角ゴ Pro W3</vt:lpstr>
      <vt:lpstr>Office</vt:lpstr>
      <vt:lpstr>PowerPoint-Präsentation</vt:lpstr>
      <vt:lpstr>PowerPoint-Präsentation</vt:lpstr>
      <vt:lpstr>Setting Krankenhaus</vt:lpstr>
      <vt:lpstr>Handlungsfelder </vt:lpstr>
      <vt:lpstr>1. Medikamente und Trinkmengenbeschränkungen prüfen </vt:lpstr>
      <vt:lpstr>Einflussmöglichkeit 1: Lagerungsfähigkeit</vt:lpstr>
      <vt:lpstr>Einflussmöglichkeit 2: Dekompensation bestehender Erkrankungen</vt:lpstr>
      <vt:lpstr>Einflussmöglichkeit 3: Störung von Abkühlungsmechanismen</vt:lpstr>
      <vt:lpstr>Einflussmöglichkeit 3: Störung von Abkühlungsmechanismen</vt:lpstr>
      <vt:lpstr>Einflussmöglichkeit 4: Änderung der Pharmakokinetik </vt:lpstr>
      <vt:lpstr>1. Medikamente und Trinkmengenbeschränkungen prüfen </vt:lpstr>
      <vt:lpstr>Beispielarzneimittel und Maßnahmen</vt:lpstr>
      <vt:lpstr>2. Abkühlungssysteme bereitstellen </vt:lpstr>
      <vt:lpstr>3. Risiken und Präventionsstrategien kommunizieren</vt:lpstr>
      <vt:lpstr>Inhalte des Beratungsgesprächs</vt:lpstr>
      <vt:lpstr>PowerPoint-Präsentation</vt:lpstr>
      <vt:lpstr>Quellen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Sabine Baunach</dc:creator>
  <cp:lastModifiedBy>Jelka Wickham</cp:lastModifiedBy>
  <cp:revision>67</cp:revision>
  <dcterms:created xsi:type="dcterms:W3CDTF">2022-04-11T08:51:43Z</dcterms:created>
  <dcterms:modified xsi:type="dcterms:W3CDTF">2023-05-23T11:58:06Z</dcterms:modified>
</cp:coreProperties>
</file>