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03_324A5BEB.xml" ContentType="application/vnd.ms-powerpoint.comments+xml"/>
  <Override PartName="/ppt/comments/modernComment_109_78185398.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597" r:id="rId2"/>
    <p:sldId id="256" r:id="rId3"/>
    <p:sldId id="596" r:id="rId4"/>
    <p:sldId id="293" r:id="rId5"/>
    <p:sldId id="294" r:id="rId6"/>
    <p:sldId id="292" r:id="rId7"/>
    <p:sldId id="259" r:id="rId8"/>
    <p:sldId id="263" r:id="rId9"/>
    <p:sldId id="298" r:id="rId10"/>
    <p:sldId id="261" r:id="rId11"/>
    <p:sldId id="266" r:id="rId12"/>
    <p:sldId id="302" r:id="rId13"/>
    <p:sldId id="265" r:id="rId14"/>
    <p:sldId id="595" r:id="rId15"/>
    <p:sldId id="295"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9F2A22-73C7-4D4F-9593-D3BA42054631}" name="Sabine Baunach" initials="SB" userId="9956cbb9ea581d73" providerId="Windows Live"/>
  <p188:author id="{284AA964-C6E9-7580-E2A9-14527E551195}" name="ms217838" initials="m" userId="S::ms217838@campussachsen.onmicrosoft.com::b413f594-fa8d-4812-97d6-558d43c4541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ina Herrmann" initials="AH" lastIdx="1" clrIdx="0">
    <p:extLst>
      <p:ext uri="{19B8F6BF-5375-455C-9EA6-DF929625EA0E}">
        <p15:presenceInfo xmlns:p15="http://schemas.microsoft.com/office/powerpoint/2012/main" userId="Alina Herrman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4C9E"/>
    <a:srgbClr val="4465A8"/>
    <a:srgbClr val="BDEDF1"/>
    <a:srgbClr val="81CDD4"/>
    <a:srgbClr val="6CBC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80845" autoAdjust="0"/>
  </p:normalViewPr>
  <p:slideViewPr>
    <p:cSldViewPr snapToGrid="0" snapToObjects="1">
      <p:cViewPr varScale="1">
        <p:scale>
          <a:sx n="92" d="100"/>
          <a:sy n="92" d="100"/>
        </p:scale>
        <p:origin x="1368" y="90"/>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Sheet1!$B$2</c:f>
              <c:strCache>
                <c:ptCount val="1"/>
                <c:pt idx="0">
                  <c:v>Estimated number of deaths</c:v>
                </c:pt>
              </c:strCache>
            </c:strRef>
          </c:tx>
          <c:spPr>
            <a:solidFill>
              <a:schemeClr val="accent1"/>
            </a:solidFill>
            <a:ln>
              <a:noFill/>
            </a:ln>
            <a:effectLst/>
          </c:spPr>
          <c:invertIfNegative val="0"/>
          <c:dPt>
            <c:idx val="2"/>
            <c:invertIfNegative val="0"/>
            <c:bubble3D val="0"/>
            <c:spPr>
              <a:solidFill>
                <a:schemeClr val="accent2"/>
              </a:solidFill>
              <a:ln>
                <a:noFill/>
              </a:ln>
              <a:effectLst/>
            </c:spPr>
            <c:extLst>
              <c:ext xmlns:c16="http://schemas.microsoft.com/office/drawing/2014/chart" uri="{C3380CC4-5D6E-409C-BE32-E72D297353CC}">
                <c16:uniqueId val="{00000001-82A2-144F-96FB-4BF6C542BB61}"/>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3-82A2-144F-96FB-4BF6C542BB61}"/>
              </c:ext>
            </c:extLst>
          </c:dPt>
          <c:dPt>
            <c:idx val="9"/>
            <c:invertIfNegative val="0"/>
            <c:bubble3D val="0"/>
            <c:spPr>
              <a:solidFill>
                <a:schemeClr val="accent2"/>
              </a:solidFill>
              <a:ln>
                <a:noFill/>
              </a:ln>
              <a:effectLst/>
            </c:spPr>
            <c:extLst>
              <c:ext xmlns:c16="http://schemas.microsoft.com/office/drawing/2014/chart" uri="{C3380CC4-5D6E-409C-BE32-E72D297353CC}">
                <c16:uniqueId val="{00000005-82A2-144F-96FB-4BF6C542BB61}"/>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07-82A2-144F-96FB-4BF6C542BB61}"/>
              </c:ext>
            </c:extLst>
          </c:dPt>
          <c:dPt>
            <c:idx val="14"/>
            <c:invertIfNegative val="0"/>
            <c:bubble3D val="0"/>
            <c:spPr>
              <a:solidFill>
                <a:schemeClr val="accent2"/>
              </a:solidFill>
              <a:ln>
                <a:noFill/>
              </a:ln>
              <a:effectLst/>
            </c:spPr>
            <c:extLst>
              <c:ext xmlns:c16="http://schemas.microsoft.com/office/drawing/2014/chart" uri="{C3380CC4-5D6E-409C-BE32-E72D297353CC}">
                <c16:uniqueId val="{00000009-82A2-144F-96FB-4BF6C542BB61}"/>
              </c:ext>
            </c:extLst>
          </c:dPt>
          <c:cat>
            <c:numRef>
              <c:f>Sheet1!$A$3:$A$17</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Sheet1!$B$3:$B$17</c:f>
              <c:numCache>
                <c:formatCode>General</c:formatCode>
                <c:ptCount val="15"/>
                <c:pt idx="0">
                  <c:v>2300</c:v>
                </c:pt>
                <c:pt idx="1">
                  <c:v>1300</c:v>
                </c:pt>
                <c:pt idx="2">
                  <c:v>7600</c:v>
                </c:pt>
                <c:pt idx="3">
                  <c:v>1100</c:v>
                </c:pt>
                <c:pt idx="4">
                  <c:v>1600</c:v>
                </c:pt>
                <c:pt idx="5">
                  <c:v>6200</c:v>
                </c:pt>
                <c:pt idx="6">
                  <c:v>400</c:v>
                </c:pt>
                <c:pt idx="7">
                  <c:v>1300</c:v>
                </c:pt>
                <c:pt idx="8">
                  <c:v>800</c:v>
                </c:pt>
                <c:pt idx="9">
                  <c:v>3700</c:v>
                </c:pt>
                <c:pt idx="10">
                  <c:v>300</c:v>
                </c:pt>
                <c:pt idx="11">
                  <c:v>1200</c:v>
                </c:pt>
                <c:pt idx="12">
                  <c:v>3300</c:v>
                </c:pt>
                <c:pt idx="13">
                  <c:v>1400</c:v>
                </c:pt>
                <c:pt idx="14">
                  <c:v>6100</c:v>
                </c:pt>
              </c:numCache>
            </c:numRef>
          </c:val>
          <c:extLst>
            <c:ext xmlns:c16="http://schemas.microsoft.com/office/drawing/2014/chart" uri="{C3380CC4-5D6E-409C-BE32-E72D297353CC}">
              <c16:uniqueId val="{0000000A-82A2-144F-96FB-4BF6C542BB61}"/>
            </c:ext>
          </c:extLst>
        </c:ser>
        <c:dLbls>
          <c:showLegendKey val="0"/>
          <c:showVal val="0"/>
          <c:showCatName val="0"/>
          <c:showSerName val="0"/>
          <c:showPercent val="0"/>
          <c:showBubbleSize val="0"/>
        </c:dLbls>
        <c:gapWidth val="219"/>
        <c:axId val="1359565824"/>
        <c:axId val="1261516592"/>
      </c:barChart>
      <c:catAx>
        <c:axId val="1359565824"/>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aseline="0" dirty="0" err="1"/>
                  <a:t>Jahr</a:t>
                </a:r>
                <a:endParaRPr lang="en-US" sz="1600" baseline="0" dirty="0"/>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de-DE"/>
          </a:p>
        </c:txPr>
        <c:crossAx val="1261516592"/>
        <c:crosses val="autoZero"/>
        <c:auto val="1"/>
        <c:lblAlgn val="ctr"/>
        <c:lblOffset val="100"/>
        <c:noMultiLvlLbl val="0"/>
      </c:catAx>
      <c:valAx>
        <c:axId val="12615165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aseline="0" dirty="0" err="1"/>
                  <a:t>Anzahl</a:t>
                </a:r>
                <a:r>
                  <a:rPr lang="en-US" sz="1600" baseline="0" dirty="0"/>
                  <a:t> </a:t>
                </a:r>
                <a:r>
                  <a:rPr lang="en-US" sz="1600" baseline="0" dirty="0" err="1"/>
                  <a:t>Todesfälle</a:t>
                </a:r>
                <a:endParaRPr lang="en-US" sz="1600" baseline="0" dirty="0"/>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de-DE"/>
          </a:p>
        </c:txPr>
        <c:crossAx val="1359565824"/>
        <c:crosses val="autoZero"/>
        <c:crossBetween val="between"/>
      </c:valAx>
      <c:spPr>
        <a:noFill/>
        <a:ln>
          <a:noFill/>
        </a:ln>
        <a:effectLst/>
      </c:spPr>
    </c:plotArea>
    <c:plotVisOnly val="1"/>
    <c:dispBlanksAs val="gap"/>
    <c:showDLblsOverMax val="0"/>
  </c:chart>
  <c:spPr>
    <a:noFill/>
    <a:ln>
      <a:noFill/>
    </a:ln>
    <a:effectLst/>
  </c:spPr>
  <c:txPr>
    <a:bodyPr/>
    <a:lstStyle/>
    <a:p>
      <a:pPr>
        <a:defRPr sz="1300" b="1" i="0" baseline="0"/>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03_324A5BEB.xml><?xml version="1.0" encoding="utf-8"?>
<p188:cmLst xmlns:a="http://schemas.openxmlformats.org/drawingml/2006/main" xmlns:r="http://schemas.openxmlformats.org/officeDocument/2006/relationships" xmlns:p188="http://schemas.microsoft.com/office/powerpoint/2018/8/main">
  <p188:cm id="{03AC0DD8-584C-0D47-A481-0D404DC39064}" authorId="{C89F2A22-73C7-4D4F-9593-D3BA42054631}" status="resolved" created="2022-04-22T10:08:09.341" complete="100000">
    <ac:deMkLst xmlns:ac="http://schemas.microsoft.com/office/drawing/2013/main/command">
      <pc:docMk xmlns:pc="http://schemas.microsoft.com/office/powerpoint/2013/main/command"/>
      <pc:sldMk xmlns:pc="http://schemas.microsoft.com/office/powerpoint/2013/main/command" cId="843733995" sldId="259"/>
      <ac:picMk id="8" creationId="{F96D54B1-6672-EE4D-AAEB-0619F7CCAF9A}"/>
    </ac:deMkLst>
    <p188:replyLst>
      <p188:reply id="{DCD49EB6-24B9-44AB-BDF4-BDA81391D072}" authorId="{284AA964-C6E9-7580-E2A9-14527E551195}" created="2022-04-25T06:48:58.804">
        <p188:txBody>
          <a:bodyPr/>
          <a:lstStyle/>
          <a:p>
            <a:r>
              <a:rPr lang="de-DE"/>
              <a:t>Ja, ich denke, Grafik Nr 1 reicht.  Finde Grafik Nr 2 auf den ersten Blick etwas viel Info und man kann die Skalierung auch schlecht lesen.</a:t>
            </a:r>
          </a:p>
        </p188:txBody>
      </p188:reply>
    </p188:replyLst>
    <p188:txBody>
      <a:bodyPr/>
      <a:lstStyle/>
      <a:p>
        <a:r>
          <a:rPr lang="de-DE"/>
          <a:t>zweite Graphik entfernen?!</a:t>
        </a:r>
      </a:p>
    </p188:txBody>
  </p188:cm>
</p188:cmLst>
</file>

<file path=ppt/comments/modernComment_109_78185398.xml><?xml version="1.0" encoding="utf-8"?>
<p188:cmLst xmlns:a="http://schemas.openxmlformats.org/drawingml/2006/main" xmlns:r="http://schemas.openxmlformats.org/officeDocument/2006/relationships" xmlns:p188="http://schemas.microsoft.com/office/powerpoint/2018/8/main">
  <p188:cm id="{1E4CC402-6C93-4C38-B642-89CE3B849FCA}" authorId="{284AA964-C6E9-7580-E2A9-14527E551195}" status="resolved" created="2022-04-25T08:13:29.383" complete="100000">
    <ac:txMkLst xmlns:ac="http://schemas.microsoft.com/office/drawing/2013/main/command">
      <pc:docMk xmlns:pc="http://schemas.microsoft.com/office/powerpoint/2013/main/command"/>
      <pc:sldMk xmlns:pc="http://schemas.microsoft.com/office/powerpoint/2013/main/command" cId="2014860184" sldId="265"/>
      <ac:spMk id="10" creationId="{59B95A87-73A0-406B-9E6D-0EF1E276D64F}"/>
      <ac:txMk cp="0" len="14">
        <ac:context len="32" hash="3709986779"/>
      </ac:txMk>
    </ac:txMkLst>
    <p188:pos x="3238500" y="663575"/>
    <p188:replyLst>
      <p188:reply id="{2213FFF2-6F4C-4589-BAFF-E769E8A9F251}" authorId="{284AA964-C6E9-7580-E2A9-14527E551195}" created="2022-04-25T08:13:58.432">
        <p188:txBody>
          <a:bodyPr/>
          <a:lstStyle/>
          <a:p>
            <a:r>
              <a:rPr lang="de-DE"/>
              <a:t>Könnte eigentlich auch ein Warum sind ältere Menschen besonders gefährdet sein?</a:t>
            </a:r>
          </a:p>
        </p188:txBody>
      </p188:reply>
    </p188:replyLst>
    <p188:txBody>
      <a:bodyPr/>
      <a:lstStyle/>
      <a:p>
        <a:r>
          <a:rPr lang="de-DE"/>
          <a:t>Ich habe den Titel mal präzisiert. Gerne anpassen. Fand nur das Ältere Menschen im Vgl zu den anderen Überschriften eher vage war</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E3D456-61EE-4B97-B9AC-A5D92EC39B0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4F447497-1654-4FC6-9CAB-FC3ACA85A185}">
      <dgm:prSet/>
      <dgm:spPr/>
      <dgm:t>
        <a:bodyPr/>
        <a:lstStyle/>
        <a:p>
          <a:pPr indent="0">
            <a:buFont typeface="Arial" panose="020B0604020202020204" pitchFamily="34" charset="0"/>
            <a:buNone/>
          </a:pPr>
          <a:r>
            <a:rPr lang="de-DE" dirty="0">
              <a:latin typeface="+mj-lt"/>
            </a:rPr>
            <a:t>Todesursachen bei Hitze sind meist respiratorische oder kardiovaskuläre Erkrankungen, seltener </a:t>
          </a:r>
          <a:r>
            <a:rPr lang="de-DE" dirty="0" err="1">
              <a:latin typeface="+mj-lt"/>
            </a:rPr>
            <a:t>zerebrovaskuläre</a:t>
          </a:r>
          <a:r>
            <a:rPr lang="de-DE" dirty="0">
              <a:latin typeface="+mj-lt"/>
            </a:rPr>
            <a:t> Erkrankungen.</a:t>
          </a:r>
        </a:p>
      </dgm:t>
    </dgm:pt>
    <dgm:pt modelId="{2D7C3C86-A700-49E5-8EE2-4CC5C5FEF3C2}" type="parTrans" cxnId="{051287FF-77DD-4B67-BD5E-CC99C9DA3891}">
      <dgm:prSet/>
      <dgm:spPr/>
      <dgm:t>
        <a:bodyPr/>
        <a:lstStyle/>
        <a:p>
          <a:endParaRPr lang="de-DE"/>
        </a:p>
      </dgm:t>
    </dgm:pt>
    <dgm:pt modelId="{A17D82D2-21A6-4B61-BA18-CDD3C051ECD9}" type="sibTrans" cxnId="{051287FF-77DD-4B67-BD5E-CC99C9DA3891}">
      <dgm:prSet/>
      <dgm:spPr/>
      <dgm:t>
        <a:bodyPr/>
        <a:lstStyle/>
        <a:p>
          <a:endParaRPr lang="de-DE"/>
        </a:p>
      </dgm:t>
    </dgm:pt>
    <dgm:pt modelId="{EA5C0F47-F826-4065-ACB5-107630D79D6F}">
      <dgm:prSet/>
      <dgm:spPr>
        <a:solidFill>
          <a:srgbClr val="4465A8">
            <a:alpha val="32549"/>
          </a:srgbClr>
        </a:solidFill>
      </dgm:spPr>
      <dgm:t>
        <a:bodyPr/>
        <a:lstStyle/>
        <a:p>
          <a:r>
            <a:rPr lang="de-DE" b="1" dirty="0">
              <a:solidFill>
                <a:srgbClr val="3A4C9E"/>
              </a:solidFill>
              <a:latin typeface="+mj-lt"/>
            </a:rPr>
            <a:t>Morbidität</a:t>
          </a:r>
          <a:r>
            <a:rPr lang="de-DE" dirty="0">
              <a:latin typeface="+mj-lt"/>
            </a:rPr>
            <a:t> </a:t>
          </a:r>
        </a:p>
      </dgm:t>
    </dgm:pt>
    <dgm:pt modelId="{C97C2445-6F4A-4C08-A84C-9E6FB6B25955}" type="parTrans" cxnId="{42C02FFD-AD2F-4843-AD69-53749B38CE29}">
      <dgm:prSet/>
      <dgm:spPr/>
      <dgm:t>
        <a:bodyPr/>
        <a:lstStyle/>
        <a:p>
          <a:endParaRPr lang="de-DE"/>
        </a:p>
      </dgm:t>
    </dgm:pt>
    <dgm:pt modelId="{25AE0EE2-B245-4715-8D83-231A30E82A04}" type="sibTrans" cxnId="{42C02FFD-AD2F-4843-AD69-53749B38CE29}">
      <dgm:prSet/>
      <dgm:spPr/>
      <dgm:t>
        <a:bodyPr/>
        <a:lstStyle/>
        <a:p>
          <a:endParaRPr lang="de-DE"/>
        </a:p>
      </dgm:t>
    </dgm:pt>
    <dgm:pt modelId="{2C265A3A-23DF-4841-A881-E00B11647EE3}">
      <dgm:prSet/>
      <dgm:spPr/>
      <dgm:t>
        <a:bodyPr/>
        <a:lstStyle/>
        <a:p>
          <a:pPr indent="0">
            <a:buNone/>
          </a:pPr>
          <a:r>
            <a:rPr lang="de-DE" dirty="0">
              <a:latin typeface="+mj-lt"/>
            </a:rPr>
            <a:t>Krankenhauseinweisungen und Notfalleinsätze bei Hitze meist wegen Lungen- und Nierenerkrankungen, Diabetes mellitus, Exsikkose und Hitzschlag (seltener kardiovaskuläre Erkrankungen, vermutliche Begründung: schneller Verlauf oft tödlich).</a:t>
          </a:r>
        </a:p>
      </dgm:t>
    </dgm:pt>
    <dgm:pt modelId="{C9197AA9-72EC-4970-9447-3DC0773CBF1D}" type="parTrans" cxnId="{0522FFD2-E827-4B65-AE3D-4ABB6DB3B6BC}">
      <dgm:prSet/>
      <dgm:spPr/>
      <dgm:t>
        <a:bodyPr/>
        <a:lstStyle/>
        <a:p>
          <a:endParaRPr lang="de-DE"/>
        </a:p>
      </dgm:t>
    </dgm:pt>
    <dgm:pt modelId="{7D92EE29-90E4-4AE3-BE73-70361874EEC8}" type="sibTrans" cxnId="{0522FFD2-E827-4B65-AE3D-4ABB6DB3B6BC}">
      <dgm:prSet/>
      <dgm:spPr/>
      <dgm:t>
        <a:bodyPr/>
        <a:lstStyle/>
        <a:p>
          <a:endParaRPr lang="de-DE"/>
        </a:p>
      </dgm:t>
    </dgm:pt>
    <dgm:pt modelId="{BAA252D2-8CB4-384F-AEEA-1DA90CF03C01}">
      <dgm:prSet/>
      <dgm:spPr/>
      <dgm:t>
        <a:bodyPr/>
        <a:lstStyle/>
        <a:p>
          <a:pPr indent="0"/>
          <a:endParaRPr lang="de-DE" dirty="0"/>
        </a:p>
      </dgm:t>
    </dgm:pt>
    <dgm:pt modelId="{032489A8-FF04-F141-A3CB-B3E8B75D7DC2}" type="parTrans" cxnId="{D0860673-8E7F-0C4E-B595-7E647B2E38FF}">
      <dgm:prSet/>
      <dgm:spPr/>
      <dgm:t>
        <a:bodyPr/>
        <a:lstStyle/>
        <a:p>
          <a:endParaRPr lang="de-DE"/>
        </a:p>
      </dgm:t>
    </dgm:pt>
    <dgm:pt modelId="{2595D999-B304-834D-AB27-7BD444E1F36D}" type="sibTrans" cxnId="{D0860673-8E7F-0C4E-B595-7E647B2E38FF}">
      <dgm:prSet/>
      <dgm:spPr/>
      <dgm:t>
        <a:bodyPr/>
        <a:lstStyle/>
        <a:p>
          <a:endParaRPr lang="de-DE"/>
        </a:p>
      </dgm:t>
    </dgm:pt>
    <dgm:pt modelId="{36DA1500-E6F2-442F-9685-4D0A1347191E}">
      <dgm:prSet/>
      <dgm:spPr>
        <a:solidFill>
          <a:srgbClr val="4465A8">
            <a:alpha val="32549"/>
          </a:srgbClr>
        </a:solidFill>
      </dgm:spPr>
      <dgm:t>
        <a:bodyPr/>
        <a:lstStyle/>
        <a:p>
          <a:r>
            <a:rPr lang="de-DE" b="1" i="0" u="none" baseline="0" dirty="0">
              <a:solidFill>
                <a:srgbClr val="3A4C9E"/>
              </a:solidFill>
              <a:latin typeface="+mj-lt"/>
            </a:rPr>
            <a:t>Mortalität</a:t>
          </a:r>
        </a:p>
      </dgm:t>
    </dgm:pt>
    <dgm:pt modelId="{FE309DA9-2D3C-42AE-B66E-130BAF162721}" type="sibTrans" cxnId="{0F38AB81-9036-4DAC-98D1-1BD7F021F654}">
      <dgm:prSet/>
      <dgm:spPr/>
      <dgm:t>
        <a:bodyPr/>
        <a:lstStyle/>
        <a:p>
          <a:endParaRPr lang="de-DE"/>
        </a:p>
      </dgm:t>
    </dgm:pt>
    <dgm:pt modelId="{3F33FD68-EDCE-4542-8BFB-3DE039DFC8EF}" type="parTrans" cxnId="{0F38AB81-9036-4DAC-98D1-1BD7F021F654}">
      <dgm:prSet/>
      <dgm:spPr/>
      <dgm:t>
        <a:bodyPr/>
        <a:lstStyle/>
        <a:p>
          <a:endParaRPr lang="de-DE"/>
        </a:p>
      </dgm:t>
    </dgm:pt>
    <dgm:pt modelId="{BAF60B82-F8EB-4616-BF59-E7AF2D9497EE}" type="pres">
      <dgm:prSet presAssocID="{ECE3D456-61EE-4B97-B9AC-A5D92EC39B00}" presName="linear" presStyleCnt="0">
        <dgm:presLayoutVars>
          <dgm:animLvl val="lvl"/>
          <dgm:resizeHandles val="exact"/>
        </dgm:presLayoutVars>
      </dgm:prSet>
      <dgm:spPr/>
      <dgm:t>
        <a:bodyPr/>
        <a:lstStyle/>
        <a:p>
          <a:endParaRPr lang="de-DE"/>
        </a:p>
      </dgm:t>
    </dgm:pt>
    <dgm:pt modelId="{A6E9600F-83F9-4FAD-AAA5-DECD196C152A}" type="pres">
      <dgm:prSet presAssocID="{36DA1500-E6F2-442F-9685-4D0A1347191E}" presName="parentText" presStyleLbl="node1" presStyleIdx="0" presStyleCnt="2">
        <dgm:presLayoutVars>
          <dgm:chMax val="0"/>
          <dgm:bulletEnabled val="1"/>
        </dgm:presLayoutVars>
      </dgm:prSet>
      <dgm:spPr/>
      <dgm:t>
        <a:bodyPr/>
        <a:lstStyle/>
        <a:p>
          <a:endParaRPr lang="de-DE"/>
        </a:p>
      </dgm:t>
    </dgm:pt>
    <dgm:pt modelId="{10166FE4-F32F-416A-88D7-8EC793DCF665}" type="pres">
      <dgm:prSet presAssocID="{36DA1500-E6F2-442F-9685-4D0A1347191E}" presName="childText" presStyleLbl="revTx" presStyleIdx="0" presStyleCnt="2">
        <dgm:presLayoutVars>
          <dgm:bulletEnabled val="1"/>
        </dgm:presLayoutVars>
      </dgm:prSet>
      <dgm:spPr/>
      <dgm:t>
        <a:bodyPr/>
        <a:lstStyle/>
        <a:p>
          <a:endParaRPr lang="de-DE"/>
        </a:p>
      </dgm:t>
    </dgm:pt>
    <dgm:pt modelId="{9AFB3F9E-EEAA-41C1-91D6-10267C693044}" type="pres">
      <dgm:prSet presAssocID="{EA5C0F47-F826-4065-ACB5-107630D79D6F}" presName="parentText" presStyleLbl="node1" presStyleIdx="1" presStyleCnt="2">
        <dgm:presLayoutVars>
          <dgm:chMax val="0"/>
          <dgm:bulletEnabled val="1"/>
        </dgm:presLayoutVars>
      </dgm:prSet>
      <dgm:spPr/>
      <dgm:t>
        <a:bodyPr/>
        <a:lstStyle/>
        <a:p>
          <a:endParaRPr lang="de-DE"/>
        </a:p>
      </dgm:t>
    </dgm:pt>
    <dgm:pt modelId="{C8577F10-E70D-4F24-9F17-CB83E1B71B50}" type="pres">
      <dgm:prSet presAssocID="{EA5C0F47-F826-4065-ACB5-107630D79D6F}" presName="childText" presStyleLbl="revTx" presStyleIdx="1" presStyleCnt="2">
        <dgm:presLayoutVars>
          <dgm:bulletEnabled val="1"/>
        </dgm:presLayoutVars>
      </dgm:prSet>
      <dgm:spPr/>
      <dgm:t>
        <a:bodyPr/>
        <a:lstStyle/>
        <a:p>
          <a:endParaRPr lang="de-DE"/>
        </a:p>
      </dgm:t>
    </dgm:pt>
  </dgm:ptLst>
  <dgm:cxnLst>
    <dgm:cxn modelId="{0522FFD2-E827-4B65-AE3D-4ABB6DB3B6BC}" srcId="{EA5C0F47-F826-4065-ACB5-107630D79D6F}" destId="{2C265A3A-23DF-4841-A881-E00B11647EE3}" srcOrd="0" destOrd="0" parTransId="{C9197AA9-72EC-4970-9447-3DC0773CBF1D}" sibTransId="{7D92EE29-90E4-4AE3-BE73-70361874EEC8}"/>
    <dgm:cxn modelId="{E5EFDB08-FAA9-464C-841F-7CECC07AA4C0}" type="presOf" srcId="{ECE3D456-61EE-4B97-B9AC-A5D92EC39B00}" destId="{BAF60B82-F8EB-4616-BF59-E7AF2D9497EE}" srcOrd="0" destOrd="0" presId="urn:microsoft.com/office/officeart/2005/8/layout/vList2"/>
    <dgm:cxn modelId="{051287FF-77DD-4B67-BD5E-CC99C9DA3891}" srcId="{36DA1500-E6F2-442F-9685-4D0A1347191E}" destId="{4F447497-1654-4FC6-9CAB-FC3ACA85A185}" srcOrd="0" destOrd="0" parTransId="{2D7C3C86-A700-49E5-8EE2-4CC5C5FEF3C2}" sibTransId="{A17D82D2-21A6-4B61-BA18-CDD3C051ECD9}"/>
    <dgm:cxn modelId="{6D283AE5-5535-40F9-B266-D987CF35696D}" type="presOf" srcId="{4F447497-1654-4FC6-9CAB-FC3ACA85A185}" destId="{10166FE4-F32F-416A-88D7-8EC793DCF665}" srcOrd="0" destOrd="0" presId="urn:microsoft.com/office/officeart/2005/8/layout/vList2"/>
    <dgm:cxn modelId="{0F38AB81-9036-4DAC-98D1-1BD7F021F654}" srcId="{ECE3D456-61EE-4B97-B9AC-A5D92EC39B00}" destId="{36DA1500-E6F2-442F-9685-4D0A1347191E}" srcOrd="0" destOrd="0" parTransId="{3F33FD68-EDCE-4542-8BFB-3DE039DFC8EF}" sibTransId="{FE309DA9-2D3C-42AE-B66E-130BAF162721}"/>
    <dgm:cxn modelId="{42C02FFD-AD2F-4843-AD69-53749B38CE29}" srcId="{ECE3D456-61EE-4B97-B9AC-A5D92EC39B00}" destId="{EA5C0F47-F826-4065-ACB5-107630D79D6F}" srcOrd="1" destOrd="0" parTransId="{C97C2445-6F4A-4C08-A84C-9E6FB6B25955}" sibTransId="{25AE0EE2-B245-4715-8D83-231A30E82A04}"/>
    <dgm:cxn modelId="{97150BF6-8665-4ADB-8160-A3904BF97BB7}" type="presOf" srcId="{EA5C0F47-F826-4065-ACB5-107630D79D6F}" destId="{9AFB3F9E-EEAA-41C1-91D6-10267C693044}" srcOrd="0" destOrd="0" presId="urn:microsoft.com/office/officeart/2005/8/layout/vList2"/>
    <dgm:cxn modelId="{845A0594-7F32-44C2-B777-05A9854F25ED}" type="presOf" srcId="{2C265A3A-23DF-4841-A881-E00B11647EE3}" destId="{C8577F10-E70D-4F24-9F17-CB83E1B71B50}" srcOrd="0" destOrd="0" presId="urn:microsoft.com/office/officeart/2005/8/layout/vList2"/>
    <dgm:cxn modelId="{E3CE74A7-3D1E-A54D-8788-8607EA6F6D32}" type="presOf" srcId="{BAA252D2-8CB4-384F-AEEA-1DA90CF03C01}" destId="{10166FE4-F32F-416A-88D7-8EC793DCF665}" srcOrd="0" destOrd="1" presId="urn:microsoft.com/office/officeart/2005/8/layout/vList2"/>
    <dgm:cxn modelId="{53AE21D5-E9D2-4D96-877D-A6008DFE0334}" type="presOf" srcId="{36DA1500-E6F2-442F-9685-4D0A1347191E}" destId="{A6E9600F-83F9-4FAD-AAA5-DECD196C152A}" srcOrd="0" destOrd="0" presId="urn:microsoft.com/office/officeart/2005/8/layout/vList2"/>
    <dgm:cxn modelId="{D0860673-8E7F-0C4E-B595-7E647B2E38FF}" srcId="{36DA1500-E6F2-442F-9685-4D0A1347191E}" destId="{BAA252D2-8CB4-384F-AEEA-1DA90CF03C01}" srcOrd="1" destOrd="0" parTransId="{032489A8-FF04-F141-A3CB-B3E8B75D7DC2}" sibTransId="{2595D999-B304-834D-AB27-7BD444E1F36D}"/>
    <dgm:cxn modelId="{E1F312BF-1CDF-447B-A78A-AD59811B7FBF}" type="presParOf" srcId="{BAF60B82-F8EB-4616-BF59-E7AF2D9497EE}" destId="{A6E9600F-83F9-4FAD-AAA5-DECD196C152A}" srcOrd="0" destOrd="0" presId="urn:microsoft.com/office/officeart/2005/8/layout/vList2"/>
    <dgm:cxn modelId="{29297D33-B2F8-4255-A382-D3105736FA8E}" type="presParOf" srcId="{BAF60B82-F8EB-4616-BF59-E7AF2D9497EE}" destId="{10166FE4-F32F-416A-88D7-8EC793DCF665}" srcOrd="1" destOrd="0" presId="urn:microsoft.com/office/officeart/2005/8/layout/vList2"/>
    <dgm:cxn modelId="{CE8A49A1-104A-4B5C-B1F8-A7E5F300802E}" type="presParOf" srcId="{BAF60B82-F8EB-4616-BF59-E7AF2D9497EE}" destId="{9AFB3F9E-EEAA-41C1-91D6-10267C693044}" srcOrd="2" destOrd="0" presId="urn:microsoft.com/office/officeart/2005/8/layout/vList2"/>
    <dgm:cxn modelId="{53827B44-6BD5-4823-A4A6-CDE97A671B52}" type="presParOf" srcId="{BAF60B82-F8EB-4616-BF59-E7AF2D9497EE}" destId="{C8577F10-E70D-4F24-9F17-CB83E1B71B50}"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15C701-3410-4D7E-91AB-5BF5AB6F67A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89402754-8E7B-4610-A74E-F77797197A45}">
      <dgm:prSet custT="1"/>
      <dgm:spPr>
        <a:solidFill>
          <a:srgbClr val="4465A8">
            <a:alpha val="32941"/>
          </a:srgbClr>
        </a:solidFill>
      </dgm:spPr>
      <dgm:t>
        <a:bodyPr/>
        <a:lstStyle/>
        <a:p>
          <a:r>
            <a:rPr lang="de-DE" sz="3300" b="1" dirty="0">
              <a:solidFill>
                <a:srgbClr val="3A4C9E"/>
              </a:solidFill>
              <a:latin typeface="+mj-lt"/>
            </a:rPr>
            <a:t>Konzept der Vulnerabilität </a:t>
          </a:r>
          <a:r>
            <a:rPr lang="da-DK" sz="2000" b="1" i="0" u="none" baseline="0" dirty="0">
              <a:solidFill>
                <a:srgbClr val="3A4C9E"/>
              </a:solidFill>
              <a:latin typeface="+mj-lt"/>
            </a:rPr>
            <a:t>(Jendritzky, Koppe et al. 2005)</a:t>
          </a:r>
          <a:endParaRPr lang="de-DE" sz="3700" b="1" i="0" u="none" baseline="0" dirty="0">
            <a:solidFill>
              <a:srgbClr val="3A4C9E"/>
            </a:solidFill>
            <a:latin typeface="+mj-lt"/>
          </a:endParaRPr>
        </a:p>
      </dgm:t>
    </dgm:pt>
    <dgm:pt modelId="{FCE02E7E-3D0A-4DF3-9506-89C0689DE573}" type="parTrans" cxnId="{84014C4E-822C-402D-84C9-53E0969FDD80}">
      <dgm:prSet/>
      <dgm:spPr/>
      <dgm:t>
        <a:bodyPr/>
        <a:lstStyle/>
        <a:p>
          <a:endParaRPr lang="de-DE"/>
        </a:p>
      </dgm:t>
    </dgm:pt>
    <dgm:pt modelId="{980D1DBA-64C2-4BAE-84FD-2B4ABA5C335C}" type="sibTrans" cxnId="{84014C4E-822C-402D-84C9-53E0969FDD80}">
      <dgm:prSet/>
      <dgm:spPr/>
      <dgm:t>
        <a:bodyPr/>
        <a:lstStyle/>
        <a:p>
          <a:endParaRPr lang="de-DE"/>
        </a:p>
      </dgm:t>
    </dgm:pt>
    <dgm:pt modelId="{8754E2B5-C3C1-4D14-92C3-5F8C4FE19BA0}">
      <dgm:prSet custT="1"/>
      <dgm:spPr/>
      <dgm:t>
        <a:bodyPr/>
        <a:lstStyle/>
        <a:p>
          <a:pPr indent="0">
            <a:buNone/>
          </a:pPr>
          <a:r>
            <a:rPr lang="de-DE" sz="2600" dirty="0">
              <a:latin typeface="+mj-lt"/>
            </a:rPr>
            <a:t>Die Vulnerabilität (Verwundbarkeit) ist eine Funktion aus Exposition, Sensibilität und Anpassung. </a:t>
          </a:r>
        </a:p>
      </dgm:t>
    </dgm:pt>
    <dgm:pt modelId="{292FFC9A-710E-4535-911B-1C33FED3CD45}" type="parTrans" cxnId="{710F6FCD-E73F-4DE4-B09F-B845E36CCA72}">
      <dgm:prSet/>
      <dgm:spPr/>
      <dgm:t>
        <a:bodyPr/>
        <a:lstStyle/>
        <a:p>
          <a:endParaRPr lang="de-DE"/>
        </a:p>
      </dgm:t>
    </dgm:pt>
    <dgm:pt modelId="{81D56E72-B5E9-40C7-8130-DE3AC8F6C2E5}" type="sibTrans" cxnId="{710F6FCD-E73F-4DE4-B09F-B845E36CCA72}">
      <dgm:prSet/>
      <dgm:spPr/>
      <dgm:t>
        <a:bodyPr/>
        <a:lstStyle/>
        <a:p>
          <a:endParaRPr lang="de-DE"/>
        </a:p>
      </dgm:t>
    </dgm:pt>
    <dgm:pt modelId="{AB05E5E7-74B6-4020-80DF-01DEA3EFEC35}">
      <dgm:prSet custT="1"/>
      <dgm:spPr>
        <a:solidFill>
          <a:srgbClr val="4465A8">
            <a:alpha val="32941"/>
          </a:srgbClr>
        </a:solidFill>
      </dgm:spPr>
      <dgm:t>
        <a:bodyPr/>
        <a:lstStyle/>
        <a:p>
          <a:r>
            <a:rPr lang="de-DE" sz="3300" b="1" dirty="0">
              <a:solidFill>
                <a:srgbClr val="3A4C9E"/>
              </a:solidFill>
              <a:latin typeface="+mj-lt"/>
            </a:rPr>
            <a:t>Notwendigkeit zur Anpassung</a:t>
          </a:r>
        </a:p>
      </dgm:t>
    </dgm:pt>
    <dgm:pt modelId="{59D0F31A-C70F-4D00-ADD2-E8D58DE94503}" type="parTrans" cxnId="{C0C1DFF1-DD56-4921-A3AC-7B7C8A17F9B6}">
      <dgm:prSet/>
      <dgm:spPr/>
      <dgm:t>
        <a:bodyPr/>
        <a:lstStyle/>
        <a:p>
          <a:endParaRPr lang="de-DE"/>
        </a:p>
      </dgm:t>
    </dgm:pt>
    <dgm:pt modelId="{B93C85D3-ABED-484C-9FA6-1D7BFB18649B}" type="sibTrans" cxnId="{C0C1DFF1-DD56-4921-A3AC-7B7C8A17F9B6}">
      <dgm:prSet/>
      <dgm:spPr/>
      <dgm:t>
        <a:bodyPr/>
        <a:lstStyle/>
        <a:p>
          <a:endParaRPr lang="de-DE"/>
        </a:p>
      </dgm:t>
    </dgm:pt>
    <dgm:pt modelId="{7F2A1242-5B17-490E-AE5E-833AB0518C82}">
      <dgm:prSet custT="1"/>
      <dgm:spPr/>
      <dgm:t>
        <a:bodyPr/>
        <a:lstStyle/>
        <a:p>
          <a:pPr indent="0">
            <a:buNone/>
          </a:pPr>
          <a:r>
            <a:rPr lang="de-DE" sz="2600" dirty="0">
              <a:latin typeface="+mj-lt"/>
            </a:rPr>
            <a:t>Wachsende </a:t>
          </a:r>
          <a:r>
            <a:rPr lang="de-DE" sz="2600" b="1" u="none" dirty="0">
              <a:solidFill>
                <a:srgbClr val="3A4C9E"/>
              </a:solidFill>
              <a:latin typeface="+mj-lt"/>
            </a:rPr>
            <a:t>Exposition</a:t>
          </a:r>
          <a:r>
            <a:rPr lang="de-DE" sz="2600" b="1" u="none" dirty="0">
              <a:latin typeface="+mj-lt"/>
            </a:rPr>
            <a:t> </a:t>
          </a:r>
          <a:r>
            <a:rPr lang="de-DE" sz="2600" dirty="0">
              <a:latin typeface="+mj-lt"/>
            </a:rPr>
            <a:t>(Klimawandel) und wachsende </a:t>
          </a:r>
          <a:r>
            <a:rPr lang="de-DE" sz="2600" b="1" u="none" dirty="0">
              <a:solidFill>
                <a:srgbClr val="3A4C9E"/>
              </a:solidFill>
              <a:latin typeface="+mj-lt"/>
            </a:rPr>
            <a:t>Sensibilität</a:t>
          </a:r>
          <a:r>
            <a:rPr lang="de-DE" sz="2600" dirty="0">
              <a:latin typeface="+mj-lt"/>
            </a:rPr>
            <a:t> (demographischer Wandel) erfordern vermehrte </a:t>
          </a:r>
          <a:r>
            <a:rPr lang="de-DE" sz="2600" b="1" u="none" dirty="0">
              <a:solidFill>
                <a:srgbClr val="3A4C9E"/>
              </a:solidFill>
              <a:latin typeface="+mj-lt"/>
            </a:rPr>
            <a:t>Anpassung</a:t>
          </a:r>
          <a:r>
            <a:rPr lang="de-DE" sz="2600" u="sng" dirty="0">
              <a:latin typeface="+mj-lt"/>
            </a:rPr>
            <a:t> </a:t>
          </a:r>
          <a:r>
            <a:rPr lang="de-DE" sz="2600" dirty="0">
              <a:latin typeface="+mj-lt"/>
            </a:rPr>
            <a:t>(Präventionsmaßnahmen), damit die Vulnerabilität gesenkt werden kann. </a:t>
          </a:r>
        </a:p>
      </dgm:t>
    </dgm:pt>
    <dgm:pt modelId="{8E8B36C0-A2F3-4939-88AF-A632AB423946}" type="parTrans" cxnId="{0F3A3F21-815A-4D68-AABE-BD7E8EBAC920}">
      <dgm:prSet/>
      <dgm:spPr/>
      <dgm:t>
        <a:bodyPr/>
        <a:lstStyle/>
        <a:p>
          <a:endParaRPr lang="de-DE"/>
        </a:p>
      </dgm:t>
    </dgm:pt>
    <dgm:pt modelId="{BEB181F7-045E-4909-9FCC-7F1402ECDE69}" type="sibTrans" cxnId="{0F3A3F21-815A-4D68-AABE-BD7E8EBAC920}">
      <dgm:prSet/>
      <dgm:spPr/>
      <dgm:t>
        <a:bodyPr/>
        <a:lstStyle/>
        <a:p>
          <a:endParaRPr lang="de-DE"/>
        </a:p>
      </dgm:t>
    </dgm:pt>
    <dgm:pt modelId="{E2B217E3-E48C-452E-A10D-C4272D0ED80F}" type="pres">
      <dgm:prSet presAssocID="{B615C701-3410-4D7E-91AB-5BF5AB6F67A1}" presName="linear" presStyleCnt="0">
        <dgm:presLayoutVars>
          <dgm:animLvl val="lvl"/>
          <dgm:resizeHandles val="exact"/>
        </dgm:presLayoutVars>
      </dgm:prSet>
      <dgm:spPr/>
      <dgm:t>
        <a:bodyPr/>
        <a:lstStyle/>
        <a:p>
          <a:endParaRPr lang="de-DE"/>
        </a:p>
      </dgm:t>
    </dgm:pt>
    <dgm:pt modelId="{43A0BA6B-6ED2-4DAE-9D0A-8BA374DEC092}" type="pres">
      <dgm:prSet presAssocID="{89402754-8E7B-4610-A74E-F77797197A45}" presName="parentText" presStyleLbl="node1" presStyleIdx="0" presStyleCnt="2" custScaleY="65089">
        <dgm:presLayoutVars>
          <dgm:chMax val="0"/>
          <dgm:bulletEnabled val="1"/>
        </dgm:presLayoutVars>
      </dgm:prSet>
      <dgm:spPr/>
      <dgm:t>
        <a:bodyPr/>
        <a:lstStyle/>
        <a:p>
          <a:endParaRPr lang="de-DE"/>
        </a:p>
      </dgm:t>
    </dgm:pt>
    <dgm:pt modelId="{92B2EFEB-9917-4267-A688-4FECE8C49AD3}" type="pres">
      <dgm:prSet presAssocID="{89402754-8E7B-4610-A74E-F77797197A45}" presName="childText" presStyleLbl="revTx" presStyleIdx="0" presStyleCnt="2">
        <dgm:presLayoutVars>
          <dgm:bulletEnabled val="1"/>
        </dgm:presLayoutVars>
      </dgm:prSet>
      <dgm:spPr/>
      <dgm:t>
        <a:bodyPr/>
        <a:lstStyle/>
        <a:p>
          <a:endParaRPr lang="de-DE"/>
        </a:p>
      </dgm:t>
    </dgm:pt>
    <dgm:pt modelId="{228F3859-E91E-4090-8F41-9ABCC952A92D}" type="pres">
      <dgm:prSet presAssocID="{AB05E5E7-74B6-4020-80DF-01DEA3EFEC35}" presName="parentText" presStyleLbl="node1" presStyleIdx="1" presStyleCnt="2" custScaleY="65089" custLinFactNeighborY="25894">
        <dgm:presLayoutVars>
          <dgm:chMax val="0"/>
          <dgm:bulletEnabled val="1"/>
        </dgm:presLayoutVars>
      </dgm:prSet>
      <dgm:spPr/>
      <dgm:t>
        <a:bodyPr/>
        <a:lstStyle/>
        <a:p>
          <a:endParaRPr lang="de-DE"/>
        </a:p>
      </dgm:t>
    </dgm:pt>
    <dgm:pt modelId="{A04CD0F5-DB52-46CD-AF6E-E864AA5B9B7E}" type="pres">
      <dgm:prSet presAssocID="{AB05E5E7-74B6-4020-80DF-01DEA3EFEC35}" presName="childText" presStyleLbl="revTx" presStyleIdx="1" presStyleCnt="2" custLinFactNeighborY="25056">
        <dgm:presLayoutVars>
          <dgm:bulletEnabled val="1"/>
        </dgm:presLayoutVars>
      </dgm:prSet>
      <dgm:spPr/>
      <dgm:t>
        <a:bodyPr/>
        <a:lstStyle/>
        <a:p>
          <a:endParaRPr lang="de-DE"/>
        </a:p>
      </dgm:t>
    </dgm:pt>
  </dgm:ptLst>
  <dgm:cxnLst>
    <dgm:cxn modelId="{C483769F-0408-45C1-B9DB-55CCAFBF96FE}" type="presOf" srcId="{AB05E5E7-74B6-4020-80DF-01DEA3EFEC35}" destId="{228F3859-E91E-4090-8F41-9ABCC952A92D}" srcOrd="0" destOrd="0" presId="urn:microsoft.com/office/officeart/2005/8/layout/vList2"/>
    <dgm:cxn modelId="{84014C4E-822C-402D-84C9-53E0969FDD80}" srcId="{B615C701-3410-4D7E-91AB-5BF5AB6F67A1}" destId="{89402754-8E7B-4610-A74E-F77797197A45}" srcOrd="0" destOrd="0" parTransId="{FCE02E7E-3D0A-4DF3-9506-89C0689DE573}" sibTransId="{980D1DBA-64C2-4BAE-84FD-2B4ABA5C335C}"/>
    <dgm:cxn modelId="{95B3C2CB-778E-419C-8F31-A6136100D518}" type="presOf" srcId="{7F2A1242-5B17-490E-AE5E-833AB0518C82}" destId="{A04CD0F5-DB52-46CD-AF6E-E864AA5B9B7E}" srcOrd="0" destOrd="0" presId="urn:microsoft.com/office/officeart/2005/8/layout/vList2"/>
    <dgm:cxn modelId="{0F3A3F21-815A-4D68-AABE-BD7E8EBAC920}" srcId="{AB05E5E7-74B6-4020-80DF-01DEA3EFEC35}" destId="{7F2A1242-5B17-490E-AE5E-833AB0518C82}" srcOrd="0" destOrd="0" parTransId="{8E8B36C0-A2F3-4939-88AF-A632AB423946}" sibTransId="{BEB181F7-045E-4909-9FCC-7F1402ECDE69}"/>
    <dgm:cxn modelId="{C0C1DFF1-DD56-4921-A3AC-7B7C8A17F9B6}" srcId="{B615C701-3410-4D7E-91AB-5BF5AB6F67A1}" destId="{AB05E5E7-74B6-4020-80DF-01DEA3EFEC35}" srcOrd="1" destOrd="0" parTransId="{59D0F31A-C70F-4D00-ADD2-E8D58DE94503}" sibTransId="{B93C85D3-ABED-484C-9FA6-1D7BFB18649B}"/>
    <dgm:cxn modelId="{A6879E3C-A3FE-4533-B240-D311F3B1082F}" type="presOf" srcId="{89402754-8E7B-4610-A74E-F77797197A45}" destId="{43A0BA6B-6ED2-4DAE-9D0A-8BA374DEC092}" srcOrd="0" destOrd="0" presId="urn:microsoft.com/office/officeart/2005/8/layout/vList2"/>
    <dgm:cxn modelId="{63D72583-C55E-46C4-99AE-09A161154F92}" type="presOf" srcId="{8754E2B5-C3C1-4D14-92C3-5F8C4FE19BA0}" destId="{92B2EFEB-9917-4267-A688-4FECE8C49AD3}" srcOrd="0" destOrd="0" presId="urn:microsoft.com/office/officeart/2005/8/layout/vList2"/>
    <dgm:cxn modelId="{710F6FCD-E73F-4DE4-B09F-B845E36CCA72}" srcId="{89402754-8E7B-4610-A74E-F77797197A45}" destId="{8754E2B5-C3C1-4D14-92C3-5F8C4FE19BA0}" srcOrd="0" destOrd="0" parTransId="{292FFC9A-710E-4535-911B-1C33FED3CD45}" sibTransId="{81D56E72-B5E9-40C7-8130-DE3AC8F6C2E5}"/>
    <dgm:cxn modelId="{37006CFA-A1E2-418D-ADC6-D5B14500E1DA}" type="presOf" srcId="{B615C701-3410-4D7E-91AB-5BF5AB6F67A1}" destId="{E2B217E3-E48C-452E-A10D-C4272D0ED80F}" srcOrd="0" destOrd="0" presId="urn:microsoft.com/office/officeart/2005/8/layout/vList2"/>
    <dgm:cxn modelId="{EC87C63F-EFA0-44AB-A54A-03AE54A5D7F8}" type="presParOf" srcId="{E2B217E3-E48C-452E-A10D-C4272D0ED80F}" destId="{43A0BA6B-6ED2-4DAE-9D0A-8BA374DEC092}" srcOrd="0" destOrd="0" presId="urn:microsoft.com/office/officeart/2005/8/layout/vList2"/>
    <dgm:cxn modelId="{8F2C4BF1-F0DF-4594-9736-5475A84412DD}" type="presParOf" srcId="{E2B217E3-E48C-452E-A10D-C4272D0ED80F}" destId="{92B2EFEB-9917-4267-A688-4FECE8C49AD3}" srcOrd="1" destOrd="0" presId="urn:microsoft.com/office/officeart/2005/8/layout/vList2"/>
    <dgm:cxn modelId="{182A0575-FA78-4805-B90F-61BF067C9488}" type="presParOf" srcId="{E2B217E3-E48C-452E-A10D-C4272D0ED80F}" destId="{228F3859-E91E-4090-8F41-9ABCC952A92D}" srcOrd="2" destOrd="0" presId="urn:microsoft.com/office/officeart/2005/8/layout/vList2"/>
    <dgm:cxn modelId="{A4DA3D6B-CD9B-491E-AFAF-9C55E4372553}" type="presParOf" srcId="{E2B217E3-E48C-452E-A10D-C4272D0ED80F}" destId="{A04CD0F5-DB52-46CD-AF6E-E864AA5B9B7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4A22F81F-75EB-42F5-AEAA-C9D5EC36BC71}"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de-DE"/>
        </a:p>
      </dgm:t>
    </dgm:pt>
    <dgm:pt modelId="{2603B061-C0FE-442F-B2B4-8AD786FBDA10}">
      <dgm:prSet phldrT="[Text]"/>
      <dgm:spPr>
        <a:solidFill>
          <a:srgbClr val="4465A8">
            <a:alpha val="32157"/>
          </a:srgbClr>
        </a:solidFill>
      </dgm:spPr>
      <dgm:t>
        <a:bodyPr/>
        <a:lstStyle/>
        <a:p>
          <a:r>
            <a:rPr lang="de-DE" b="1" dirty="0">
              <a:solidFill>
                <a:srgbClr val="3A4C9E"/>
              </a:solidFill>
              <a:latin typeface="+mj-lt"/>
            </a:rPr>
            <a:t>Ältere</a:t>
          </a:r>
        </a:p>
      </dgm:t>
    </dgm:pt>
    <dgm:pt modelId="{0DDCC10F-838A-4B68-90CE-31EDBB215B67}" type="parTrans" cxnId="{F2EA686C-86F5-40D5-9689-63C4A43DBA9C}">
      <dgm:prSet/>
      <dgm:spPr/>
      <dgm:t>
        <a:bodyPr/>
        <a:lstStyle/>
        <a:p>
          <a:endParaRPr lang="de-DE"/>
        </a:p>
      </dgm:t>
    </dgm:pt>
    <dgm:pt modelId="{3191A508-9445-4C1E-ACE0-300D46D5B319}" type="sibTrans" cxnId="{F2EA686C-86F5-40D5-9689-63C4A43DBA9C}">
      <dgm:prSet/>
      <dgm:spPr/>
      <dgm:t>
        <a:bodyPr/>
        <a:lstStyle/>
        <a:p>
          <a:endParaRPr lang="de-DE"/>
        </a:p>
      </dgm:t>
    </dgm:pt>
    <dgm:pt modelId="{5A9B7152-90D5-4DAF-9CC3-283C19554290}">
      <dgm:prSet phldrT="[Text]"/>
      <dgm:spPr>
        <a:solidFill>
          <a:srgbClr val="6CBCE4">
            <a:alpha val="32941"/>
          </a:srgbClr>
        </a:solidFill>
      </dgm:spPr>
      <dgm:t>
        <a:bodyPr/>
        <a:lstStyle/>
        <a:p>
          <a:r>
            <a:rPr lang="de-DE" b="1" dirty="0">
              <a:solidFill>
                <a:srgbClr val="3A4C9E"/>
              </a:solidFill>
              <a:latin typeface="+mj-lt"/>
            </a:rPr>
            <a:t>Obdachlose</a:t>
          </a:r>
        </a:p>
      </dgm:t>
    </dgm:pt>
    <dgm:pt modelId="{3EABAC04-F21E-4E09-8ED0-40C39810D7D7}" type="parTrans" cxnId="{4326C60D-D5C2-4669-BE73-3058D882CD93}">
      <dgm:prSet/>
      <dgm:spPr/>
      <dgm:t>
        <a:bodyPr/>
        <a:lstStyle/>
        <a:p>
          <a:endParaRPr lang="de-DE"/>
        </a:p>
      </dgm:t>
    </dgm:pt>
    <dgm:pt modelId="{1F7894F8-13CF-4E0F-A6D2-1CC4C78F1783}" type="sibTrans" cxnId="{4326C60D-D5C2-4669-BE73-3058D882CD93}">
      <dgm:prSet/>
      <dgm:spPr/>
      <dgm:t>
        <a:bodyPr/>
        <a:lstStyle/>
        <a:p>
          <a:endParaRPr lang="de-DE"/>
        </a:p>
      </dgm:t>
    </dgm:pt>
    <dgm:pt modelId="{78B0C688-1812-4C84-8C80-047E91A4E9C1}">
      <dgm:prSet phldrT="[Text]"/>
      <dgm:spPr>
        <a:solidFill>
          <a:srgbClr val="81CDD4">
            <a:alpha val="32157"/>
          </a:srgbClr>
        </a:solidFill>
      </dgm:spPr>
      <dgm:t>
        <a:bodyPr/>
        <a:lstStyle/>
        <a:p>
          <a:r>
            <a:rPr lang="de-DE" b="1" dirty="0" err="1">
              <a:solidFill>
                <a:srgbClr val="3A4C9E"/>
              </a:solidFill>
              <a:latin typeface="+mj-lt"/>
            </a:rPr>
            <a:t>Arbeiter:innen</a:t>
          </a:r>
          <a:endParaRPr lang="de-DE" b="1" dirty="0">
            <a:solidFill>
              <a:srgbClr val="3A4C9E"/>
            </a:solidFill>
            <a:latin typeface="+mj-lt"/>
          </a:endParaRPr>
        </a:p>
      </dgm:t>
    </dgm:pt>
    <dgm:pt modelId="{89B80303-CB43-40F3-9028-7C64A3484329}" type="parTrans" cxnId="{FEF0C8CE-D560-427D-991D-E269C7A1392B}">
      <dgm:prSet/>
      <dgm:spPr/>
      <dgm:t>
        <a:bodyPr/>
        <a:lstStyle/>
        <a:p>
          <a:endParaRPr lang="de-DE"/>
        </a:p>
      </dgm:t>
    </dgm:pt>
    <dgm:pt modelId="{00976C47-EE67-4097-8E8E-15CBB3B0F344}" type="sibTrans" cxnId="{FEF0C8CE-D560-427D-991D-E269C7A1392B}">
      <dgm:prSet/>
      <dgm:spPr/>
      <dgm:t>
        <a:bodyPr/>
        <a:lstStyle/>
        <a:p>
          <a:endParaRPr lang="de-DE"/>
        </a:p>
      </dgm:t>
    </dgm:pt>
    <dgm:pt modelId="{8FEF0205-6577-4671-AA50-DA2225E8CFE8}">
      <dgm:prSet phldrT="[Text]"/>
      <dgm:spPr>
        <a:solidFill>
          <a:srgbClr val="BDEDF1">
            <a:alpha val="32941"/>
          </a:srgbClr>
        </a:solidFill>
      </dgm:spPr>
      <dgm:t>
        <a:bodyPr/>
        <a:lstStyle/>
        <a:p>
          <a:r>
            <a:rPr lang="de-DE" b="1" dirty="0" err="1">
              <a:solidFill>
                <a:srgbClr val="3A4C9E"/>
              </a:solidFill>
              <a:latin typeface="+mj-lt"/>
            </a:rPr>
            <a:t>Sportler:innen</a:t>
          </a:r>
          <a:r>
            <a:rPr lang="de-DE" b="1" dirty="0">
              <a:solidFill>
                <a:srgbClr val="3A4C9E"/>
              </a:solidFill>
              <a:latin typeface="+mj-lt"/>
            </a:rPr>
            <a:t> draußen</a:t>
          </a:r>
        </a:p>
      </dgm:t>
    </dgm:pt>
    <dgm:pt modelId="{6B589F00-7ED1-48EF-BB0A-81736D16E8A8}" type="parTrans" cxnId="{B3102537-6EAC-48BB-982B-8C0FED989F8A}">
      <dgm:prSet/>
      <dgm:spPr/>
      <dgm:t>
        <a:bodyPr/>
        <a:lstStyle/>
        <a:p>
          <a:endParaRPr lang="de-DE"/>
        </a:p>
      </dgm:t>
    </dgm:pt>
    <dgm:pt modelId="{D1FD541E-8F54-476E-845B-9C90ACD02694}" type="sibTrans" cxnId="{B3102537-6EAC-48BB-982B-8C0FED989F8A}">
      <dgm:prSet/>
      <dgm:spPr/>
      <dgm:t>
        <a:bodyPr/>
        <a:lstStyle/>
        <a:p>
          <a:endParaRPr lang="de-DE"/>
        </a:p>
      </dgm:t>
    </dgm:pt>
    <dgm:pt modelId="{8388902E-83C1-4566-A382-BA2C655778D5}">
      <dgm:prSet phldrT="[Text]"/>
      <dgm:spPr>
        <a:solidFill>
          <a:srgbClr val="81CDD4">
            <a:alpha val="32157"/>
          </a:srgbClr>
        </a:solidFill>
      </dgm:spPr>
      <dgm:t>
        <a:bodyPr/>
        <a:lstStyle/>
        <a:p>
          <a:r>
            <a:rPr lang="de-DE" b="1" dirty="0">
              <a:solidFill>
                <a:srgbClr val="3A4C9E"/>
              </a:solidFill>
              <a:latin typeface="+mj-lt"/>
            </a:rPr>
            <a:t>Kleinkinder</a:t>
          </a:r>
        </a:p>
      </dgm:t>
    </dgm:pt>
    <dgm:pt modelId="{0CF7BFC7-D8A7-49A3-A44E-FEFCFB0B9780}" type="parTrans" cxnId="{EAFF4BA3-0EA2-40CB-BDF7-20268B9D603C}">
      <dgm:prSet/>
      <dgm:spPr/>
      <dgm:t>
        <a:bodyPr/>
        <a:lstStyle/>
        <a:p>
          <a:endParaRPr lang="de-DE"/>
        </a:p>
      </dgm:t>
    </dgm:pt>
    <dgm:pt modelId="{058BD75C-B995-4A34-885E-79B63C153CC4}" type="sibTrans" cxnId="{EAFF4BA3-0EA2-40CB-BDF7-20268B9D603C}">
      <dgm:prSet/>
      <dgm:spPr/>
      <dgm:t>
        <a:bodyPr/>
        <a:lstStyle/>
        <a:p>
          <a:endParaRPr lang="de-DE"/>
        </a:p>
      </dgm:t>
    </dgm:pt>
    <dgm:pt modelId="{C04FDDBD-1C7A-45DC-97AA-85217BD59C1A}">
      <dgm:prSet phldrT="[Text]"/>
      <dgm:spPr>
        <a:solidFill>
          <a:srgbClr val="6CBCE4">
            <a:alpha val="32941"/>
          </a:srgbClr>
        </a:solidFill>
      </dgm:spPr>
      <dgm:t>
        <a:bodyPr/>
        <a:lstStyle/>
        <a:p>
          <a:r>
            <a:rPr lang="de-DE" b="1" dirty="0">
              <a:solidFill>
                <a:srgbClr val="3A4C9E"/>
              </a:solidFill>
              <a:latin typeface="+mj-lt"/>
            </a:rPr>
            <a:t>Schwangere</a:t>
          </a:r>
        </a:p>
      </dgm:t>
    </dgm:pt>
    <dgm:pt modelId="{CED37706-9B35-4DCF-95B9-9EE9AA5777DC}" type="parTrans" cxnId="{408D24A9-C697-4E1D-9596-46558F7DD9C9}">
      <dgm:prSet/>
      <dgm:spPr/>
      <dgm:t>
        <a:bodyPr/>
        <a:lstStyle/>
        <a:p>
          <a:endParaRPr lang="de-DE"/>
        </a:p>
      </dgm:t>
    </dgm:pt>
    <dgm:pt modelId="{20F12FAB-C06B-456D-A6B9-87C45DA50F05}" type="sibTrans" cxnId="{408D24A9-C697-4E1D-9596-46558F7DD9C9}">
      <dgm:prSet/>
      <dgm:spPr/>
      <dgm:t>
        <a:bodyPr/>
        <a:lstStyle/>
        <a:p>
          <a:endParaRPr lang="de-DE"/>
        </a:p>
      </dgm:t>
    </dgm:pt>
    <dgm:pt modelId="{94A9EC94-E33B-4A75-8951-FA336160E06C}" type="pres">
      <dgm:prSet presAssocID="{4A22F81F-75EB-42F5-AEAA-C9D5EC36BC71}" presName="diagram" presStyleCnt="0">
        <dgm:presLayoutVars>
          <dgm:dir/>
          <dgm:resizeHandles val="exact"/>
        </dgm:presLayoutVars>
      </dgm:prSet>
      <dgm:spPr/>
      <dgm:t>
        <a:bodyPr/>
        <a:lstStyle/>
        <a:p>
          <a:endParaRPr lang="de-DE"/>
        </a:p>
      </dgm:t>
    </dgm:pt>
    <dgm:pt modelId="{D470209A-AB0B-4E6F-A920-9B0DF5F7C20E}" type="pres">
      <dgm:prSet presAssocID="{2603B061-C0FE-442F-B2B4-8AD786FBDA10}" presName="node" presStyleLbl="node1" presStyleIdx="0" presStyleCnt="6" custLinFactNeighborX="-1415">
        <dgm:presLayoutVars>
          <dgm:bulletEnabled val="1"/>
        </dgm:presLayoutVars>
      </dgm:prSet>
      <dgm:spPr>
        <a:prstGeom prst="flowChartAlternateProcess">
          <a:avLst/>
        </a:prstGeom>
      </dgm:spPr>
      <dgm:t>
        <a:bodyPr/>
        <a:lstStyle/>
        <a:p>
          <a:endParaRPr lang="de-DE"/>
        </a:p>
      </dgm:t>
    </dgm:pt>
    <dgm:pt modelId="{C4215389-A0FE-47A9-99BE-9B1D432910D3}" type="pres">
      <dgm:prSet presAssocID="{3191A508-9445-4C1E-ACE0-300D46D5B319}" presName="sibTrans" presStyleCnt="0"/>
      <dgm:spPr/>
    </dgm:pt>
    <dgm:pt modelId="{A6CAF764-1B52-4B3D-AE25-BE57C2C08FC4}" type="pres">
      <dgm:prSet presAssocID="{5A9B7152-90D5-4DAF-9CC3-283C19554290}" presName="node" presStyleLbl="node1" presStyleIdx="1" presStyleCnt="6">
        <dgm:presLayoutVars>
          <dgm:bulletEnabled val="1"/>
        </dgm:presLayoutVars>
      </dgm:prSet>
      <dgm:spPr>
        <a:prstGeom prst="flowChartAlternateProcess">
          <a:avLst/>
        </a:prstGeom>
      </dgm:spPr>
      <dgm:t>
        <a:bodyPr/>
        <a:lstStyle/>
        <a:p>
          <a:endParaRPr lang="de-DE"/>
        </a:p>
      </dgm:t>
    </dgm:pt>
    <dgm:pt modelId="{5239C947-290C-4D39-8AF4-59BCAE0A4E59}" type="pres">
      <dgm:prSet presAssocID="{1F7894F8-13CF-4E0F-A6D2-1CC4C78F1783}" presName="sibTrans" presStyleCnt="0"/>
      <dgm:spPr/>
    </dgm:pt>
    <dgm:pt modelId="{23101A26-33B2-4ADE-B231-63F5DD40D971}" type="pres">
      <dgm:prSet presAssocID="{78B0C688-1812-4C84-8C80-047E91A4E9C1}" presName="node" presStyleLbl="node1" presStyleIdx="2" presStyleCnt="6">
        <dgm:presLayoutVars>
          <dgm:bulletEnabled val="1"/>
        </dgm:presLayoutVars>
      </dgm:prSet>
      <dgm:spPr>
        <a:prstGeom prst="flowChartAlternateProcess">
          <a:avLst/>
        </a:prstGeom>
      </dgm:spPr>
      <dgm:t>
        <a:bodyPr/>
        <a:lstStyle/>
        <a:p>
          <a:endParaRPr lang="de-DE"/>
        </a:p>
      </dgm:t>
    </dgm:pt>
    <dgm:pt modelId="{570C201E-17AE-47C1-ACB6-0F474B175CE6}" type="pres">
      <dgm:prSet presAssocID="{00976C47-EE67-4097-8E8E-15CBB3B0F344}" presName="sibTrans" presStyleCnt="0"/>
      <dgm:spPr/>
    </dgm:pt>
    <dgm:pt modelId="{0077F8B9-063F-4704-B26B-CC84C61400E2}" type="pres">
      <dgm:prSet presAssocID="{8FEF0205-6577-4671-AA50-DA2225E8CFE8}" presName="node" presStyleLbl="node1" presStyleIdx="3" presStyleCnt="6" custLinFactNeighborX="1191" custLinFactNeighborY="1665">
        <dgm:presLayoutVars>
          <dgm:bulletEnabled val="1"/>
        </dgm:presLayoutVars>
      </dgm:prSet>
      <dgm:spPr>
        <a:prstGeom prst="flowChartAlternateProcess">
          <a:avLst/>
        </a:prstGeom>
      </dgm:spPr>
      <dgm:t>
        <a:bodyPr/>
        <a:lstStyle/>
        <a:p>
          <a:endParaRPr lang="de-DE"/>
        </a:p>
      </dgm:t>
    </dgm:pt>
    <dgm:pt modelId="{14396B0A-27A3-43DE-B755-94FE8BBEF978}" type="pres">
      <dgm:prSet presAssocID="{D1FD541E-8F54-476E-845B-9C90ACD02694}" presName="sibTrans" presStyleCnt="0"/>
      <dgm:spPr/>
    </dgm:pt>
    <dgm:pt modelId="{3EB82193-CE2C-40AD-97A7-B27730DF5F3E}" type="pres">
      <dgm:prSet presAssocID="{8388902E-83C1-4566-A382-BA2C655778D5}" presName="node" presStyleLbl="node1" presStyleIdx="4" presStyleCnt="6">
        <dgm:presLayoutVars>
          <dgm:bulletEnabled val="1"/>
        </dgm:presLayoutVars>
      </dgm:prSet>
      <dgm:spPr>
        <a:prstGeom prst="flowChartAlternateProcess">
          <a:avLst/>
        </a:prstGeom>
      </dgm:spPr>
      <dgm:t>
        <a:bodyPr/>
        <a:lstStyle/>
        <a:p>
          <a:endParaRPr lang="de-DE"/>
        </a:p>
      </dgm:t>
    </dgm:pt>
    <dgm:pt modelId="{B094C3E0-9202-44E3-B850-54EC6D6D310B}" type="pres">
      <dgm:prSet presAssocID="{058BD75C-B995-4A34-885E-79B63C153CC4}" presName="sibTrans" presStyleCnt="0"/>
      <dgm:spPr/>
    </dgm:pt>
    <dgm:pt modelId="{957E06D0-903C-4778-9A1B-B693D5D2FDC1}" type="pres">
      <dgm:prSet presAssocID="{C04FDDBD-1C7A-45DC-97AA-85217BD59C1A}" presName="node" presStyleLbl="node1" presStyleIdx="5" presStyleCnt="6">
        <dgm:presLayoutVars>
          <dgm:bulletEnabled val="1"/>
        </dgm:presLayoutVars>
      </dgm:prSet>
      <dgm:spPr>
        <a:prstGeom prst="flowChartAlternateProcess">
          <a:avLst/>
        </a:prstGeom>
      </dgm:spPr>
      <dgm:t>
        <a:bodyPr/>
        <a:lstStyle/>
        <a:p>
          <a:endParaRPr lang="de-DE"/>
        </a:p>
      </dgm:t>
    </dgm:pt>
  </dgm:ptLst>
  <dgm:cxnLst>
    <dgm:cxn modelId="{74AAACD2-504F-4559-8703-52DCF01498DA}" type="presOf" srcId="{78B0C688-1812-4C84-8C80-047E91A4E9C1}" destId="{23101A26-33B2-4ADE-B231-63F5DD40D971}" srcOrd="0" destOrd="0" presId="urn:microsoft.com/office/officeart/2005/8/layout/default"/>
    <dgm:cxn modelId="{4326C60D-D5C2-4669-BE73-3058D882CD93}" srcId="{4A22F81F-75EB-42F5-AEAA-C9D5EC36BC71}" destId="{5A9B7152-90D5-4DAF-9CC3-283C19554290}" srcOrd="1" destOrd="0" parTransId="{3EABAC04-F21E-4E09-8ED0-40C39810D7D7}" sibTransId="{1F7894F8-13CF-4E0F-A6D2-1CC4C78F1783}"/>
    <dgm:cxn modelId="{77938C61-F555-42A9-BD0B-D6EB542BD871}" type="presOf" srcId="{8388902E-83C1-4566-A382-BA2C655778D5}" destId="{3EB82193-CE2C-40AD-97A7-B27730DF5F3E}" srcOrd="0" destOrd="0" presId="urn:microsoft.com/office/officeart/2005/8/layout/default"/>
    <dgm:cxn modelId="{6B189F3D-68A2-4829-8132-FCE552DF7D8E}" type="presOf" srcId="{2603B061-C0FE-442F-B2B4-8AD786FBDA10}" destId="{D470209A-AB0B-4E6F-A920-9B0DF5F7C20E}" srcOrd="0" destOrd="0" presId="urn:microsoft.com/office/officeart/2005/8/layout/default"/>
    <dgm:cxn modelId="{02F2F317-0E58-4960-90C8-464C7F37D2AE}" type="presOf" srcId="{8FEF0205-6577-4671-AA50-DA2225E8CFE8}" destId="{0077F8B9-063F-4704-B26B-CC84C61400E2}" srcOrd="0" destOrd="0" presId="urn:microsoft.com/office/officeart/2005/8/layout/default"/>
    <dgm:cxn modelId="{F2EA686C-86F5-40D5-9689-63C4A43DBA9C}" srcId="{4A22F81F-75EB-42F5-AEAA-C9D5EC36BC71}" destId="{2603B061-C0FE-442F-B2B4-8AD786FBDA10}" srcOrd="0" destOrd="0" parTransId="{0DDCC10F-838A-4B68-90CE-31EDBB215B67}" sibTransId="{3191A508-9445-4C1E-ACE0-300D46D5B319}"/>
    <dgm:cxn modelId="{408D24A9-C697-4E1D-9596-46558F7DD9C9}" srcId="{4A22F81F-75EB-42F5-AEAA-C9D5EC36BC71}" destId="{C04FDDBD-1C7A-45DC-97AA-85217BD59C1A}" srcOrd="5" destOrd="0" parTransId="{CED37706-9B35-4DCF-95B9-9EE9AA5777DC}" sibTransId="{20F12FAB-C06B-456D-A6B9-87C45DA50F05}"/>
    <dgm:cxn modelId="{EAFF4BA3-0EA2-40CB-BDF7-20268B9D603C}" srcId="{4A22F81F-75EB-42F5-AEAA-C9D5EC36BC71}" destId="{8388902E-83C1-4566-A382-BA2C655778D5}" srcOrd="4" destOrd="0" parTransId="{0CF7BFC7-D8A7-49A3-A44E-FEFCFB0B9780}" sibTransId="{058BD75C-B995-4A34-885E-79B63C153CC4}"/>
    <dgm:cxn modelId="{FEF0C8CE-D560-427D-991D-E269C7A1392B}" srcId="{4A22F81F-75EB-42F5-AEAA-C9D5EC36BC71}" destId="{78B0C688-1812-4C84-8C80-047E91A4E9C1}" srcOrd="2" destOrd="0" parTransId="{89B80303-CB43-40F3-9028-7C64A3484329}" sibTransId="{00976C47-EE67-4097-8E8E-15CBB3B0F344}"/>
    <dgm:cxn modelId="{54A17CAC-0785-4867-ABEB-01D3998E2A50}" type="presOf" srcId="{5A9B7152-90D5-4DAF-9CC3-283C19554290}" destId="{A6CAF764-1B52-4B3D-AE25-BE57C2C08FC4}" srcOrd="0" destOrd="0" presId="urn:microsoft.com/office/officeart/2005/8/layout/default"/>
    <dgm:cxn modelId="{5D136274-95B8-40EA-9A27-02733D05A579}" type="presOf" srcId="{C04FDDBD-1C7A-45DC-97AA-85217BD59C1A}" destId="{957E06D0-903C-4778-9A1B-B693D5D2FDC1}" srcOrd="0" destOrd="0" presId="urn:microsoft.com/office/officeart/2005/8/layout/default"/>
    <dgm:cxn modelId="{B3102537-6EAC-48BB-982B-8C0FED989F8A}" srcId="{4A22F81F-75EB-42F5-AEAA-C9D5EC36BC71}" destId="{8FEF0205-6577-4671-AA50-DA2225E8CFE8}" srcOrd="3" destOrd="0" parTransId="{6B589F00-7ED1-48EF-BB0A-81736D16E8A8}" sibTransId="{D1FD541E-8F54-476E-845B-9C90ACD02694}"/>
    <dgm:cxn modelId="{5B105086-0D6F-47A5-9F72-1FB61F914EDB}" type="presOf" srcId="{4A22F81F-75EB-42F5-AEAA-C9D5EC36BC71}" destId="{94A9EC94-E33B-4A75-8951-FA336160E06C}" srcOrd="0" destOrd="0" presId="urn:microsoft.com/office/officeart/2005/8/layout/default"/>
    <dgm:cxn modelId="{47421123-9C80-4B91-96D4-15B065E17351}" type="presParOf" srcId="{94A9EC94-E33B-4A75-8951-FA336160E06C}" destId="{D470209A-AB0B-4E6F-A920-9B0DF5F7C20E}" srcOrd="0" destOrd="0" presId="urn:microsoft.com/office/officeart/2005/8/layout/default"/>
    <dgm:cxn modelId="{3012A6DF-C55F-4035-B2CD-8F462AD21AB2}" type="presParOf" srcId="{94A9EC94-E33B-4A75-8951-FA336160E06C}" destId="{C4215389-A0FE-47A9-99BE-9B1D432910D3}" srcOrd="1" destOrd="0" presId="urn:microsoft.com/office/officeart/2005/8/layout/default"/>
    <dgm:cxn modelId="{A82B1A1C-DD8C-4BC2-93C2-074D12A2915C}" type="presParOf" srcId="{94A9EC94-E33B-4A75-8951-FA336160E06C}" destId="{A6CAF764-1B52-4B3D-AE25-BE57C2C08FC4}" srcOrd="2" destOrd="0" presId="urn:microsoft.com/office/officeart/2005/8/layout/default"/>
    <dgm:cxn modelId="{3D247353-3A62-4F04-A16C-C0661A33BE51}" type="presParOf" srcId="{94A9EC94-E33B-4A75-8951-FA336160E06C}" destId="{5239C947-290C-4D39-8AF4-59BCAE0A4E59}" srcOrd="3" destOrd="0" presId="urn:microsoft.com/office/officeart/2005/8/layout/default"/>
    <dgm:cxn modelId="{E2C793F7-5726-4E2B-A24E-B70996F1BFF3}" type="presParOf" srcId="{94A9EC94-E33B-4A75-8951-FA336160E06C}" destId="{23101A26-33B2-4ADE-B231-63F5DD40D971}" srcOrd="4" destOrd="0" presId="urn:microsoft.com/office/officeart/2005/8/layout/default"/>
    <dgm:cxn modelId="{2F11D7CB-CC4D-4289-AA33-F7E29901526A}" type="presParOf" srcId="{94A9EC94-E33B-4A75-8951-FA336160E06C}" destId="{570C201E-17AE-47C1-ACB6-0F474B175CE6}" srcOrd="5" destOrd="0" presId="urn:microsoft.com/office/officeart/2005/8/layout/default"/>
    <dgm:cxn modelId="{A92B3E9A-463A-4C84-BD22-00DAC8DEB8AE}" type="presParOf" srcId="{94A9EC94-E33B-4A75-8951-FA336160E06C}" destId="{0077F8B9-063F-4704-B26B-CC84C61400E2}" srcOrd="6" destOrd="0" presId="urn:microsoft.com/office/officeart/2005/8/layout/default"/>
    <dgm:cxn modelId="{70C20B34-6F7E-45E2-8ECD-33506CB91765}" type="presParOf" srcId="{94A9EC94-E33B-4A75-8951-FA336160E06C}" destId="{14396B0A-27A3-43DE-B755-94FE8BBEF978}" srcOrd="7" destOrd="0" presId="urn:microsoft.com/office/officeart/2005/8/layout/default"/>
    <dgm:cxn modelId="{58F7D6B0-F401-4E0B-B963-62711422D541}" type="presParOf" srcId="{94A9EC94-E33B-4A75-8951-FA336160E06C}" destId="{3EB82193-CE2C-40AD-97A7-B27730DF5F3E}" srcOrd="8" destOrd="0" presId="urn:microsoft.com/office/officeart/2005/8/layout/default"/>
    <dgm:cxn modelId="{1A4BB5DE-C39E-4BA5-9142-11144A9924B5}" type="presParOf" srcId="{94A9EC94-E33B-4A75-8951-FA336160E06C}" destId="{B094C3E0-9202-44E3-B850-54EC6D6D310B}" srcOrd="9" destOrd="0" presId="urn:microsoft.com/office/officeart/2005/8/layout/default"/>
    <dgm:cxn modelId="{43A056FC-518B-445B-AD93-1B97FFAE8AA9}" type="presParOf" srcId="{94A9EC94-E33B-4A75-8951-FA336160E06C}" destId="{957E06D0-903C-4778-9A1B-B693D5D2FDC1}"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94D739-BBBF-4E9F-8C50-89DF4667910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E0A43F97-6385-433C-A5A4-F3B059D2C18E}">
      <dgm:prSet phldrT="[Text]" custT="1"/>
      <dgm:spPr>
        <a:solidFill>
          <a:srgbClr val="4465A8">
            <a:alpha val="32157"/>
          </a:srgbClr>
        </a:solidFill>
      </dgm:spPr>
      <dgm:t>
        <a:bodyPr/>
        <a:lstStyle/>
        <a:p>
          <a:r>
            <a:rPr lang="de-DE" sz="2500" b="1" dirty="0">
              <a:solidFill>
                <a:srgbClr val="3A4C9E"/>
              </a:solidFill>
              <a:latin typeface="+mj-lt"/>
            </a:rPr>
            <a:t>In Deutschland vor allem Menschen über 75 Jahren gefährdet.</a:t>
          </a:r>
          <a:endParaRPr lang="de-DE" sz="1800" b="1" dirty="0">
            <a:solidFill>
              <a:srgbClr val="3A4C9E"/>
            </a:solidFill>
            <a:latin typeface="+mj-lt"/>
          </a:endParaRPr>
        </a:p>
      </dgm:t>
    </dgm:pt>
    <dgm:pt modelId="{A491FC18-0C52-40C4-A46D-210EEA55E908}" type="parTrans" cxnId="{F4DFE07C-93FD-4285-9338-2D0DA700D7A6}">
      <dgm:prSet/>
      <dgm:spPr/>
      <dgm:t>
        <a:bodyPr/>
        <a:lstStyle/>
        <a:p>
          <a:endParaRPr lang="de-DE"/>
        </a:p>
      </dgm:t>
    </dgm:pt>
    <dgm:pt modelId="{06327621-AE46-437E-A636-BDF0D5B8CDCB}" type="sibTrans" cxnId="{F4DFE07C-93FD-4285-9338-2D0DA700D7A6}">
      <dgm:prSet/>
      <dgm:spPr/>
      <dgm:t>
        <a:bodyPr/>
        <a:lstStyle/>
        <a:p>
          <a:endParaRPr lang="de-DE"/>
        </a:p>
      </dgm:t>
    </dgm:pt>
    <dgm:pt modelId="{0FE2E016-1C53-4DAB-AAA8-8182FF97AC24}" type="pres">
      <dgm:prSet presAssocID="{AF94D739-BBBF-4E9F-8C50-89DF46679103}" presName="diagram" presStyleCnt="0">
        <dgm:presLayoutVars>
          <dgm:dir/>
          <dgm:resizeHandles val="exact"/>
        </dgm:presLayoutVars>
      </dgm:prSet>
      <dgm:spPr/>
      <dgm:t>
        <a:bodyPr/>
        <a:lstStyle/>
        <a:p>
          <a:endParaRPr lang="de-DE"/>
        </a:p>
      </dgm:t>
    </dgm:pt>
    <dgm:pt modelId="{C0524D8F-C658-4CD2-A862-2C2480D66AC4}" type="pres">
      <dgm:prSet presAssocID="{E0A43F97-6385-433C-A5A4-F3B059D2C18E}" presName="node" presStyleLbl="node1" presStyleIdx="0" presStyleCnt="1" custScaleX="71286" custScaleY="63941" custLinFactNeighborX="14672" custLinFactNeighborY="552">
        <dgm:presLayoutVars>
          <dgm:bulletEnabled val="1"/>
        </dgm:presLayoutVars>
      </dgm:prSet>
      <dgm:spPr>
        <a:prstGeom prst="flowChartAlternateProcess">
          <a:avLst/>
        </a:prstGeom>
      </dgm:spPr>
      <dgm:t>
        <a:bodyPr/>
        <a:lstStyle/>
        <a:p>
          <a:endParaRPr lang="de-DE"/>
        </a:p>
      </dgm:t>
    </dgm:pt>
  </dgm:ptLst>
  <dgm:cxnLst>
    <dgm:cxn modelId="{2B7756D0-DD01-46AB-8E62-D826D5DBEF9E}" type="presOf" srcId="{AF94D739-BBBF-4E9F-8C50-89DF46679103}" destId="{0FE2E016-1C53-4DAB-AAA8-8182FF97AC24}" srcOrd="0" destOrd="0" presId="urn:microsoft.com/office/officeart/2005/8/layout/default"/>
    <dgm:cxn modelId="{F4DFE07C-93FD-4285-9338-2D0DA700D7A6}" srcId="{AF94D739-BBBF-4E9F-8C50-89DF46679103}" destId="{E0A43F97-6385-433C-A5A4-F3B059D2C18E}" srcOrd="0" destOrd="0" parTransId="{A491FC18-0C52-40C4-A46D-210EEA55E908}" sibTransId="{06327621-AE46-437E-A636-BDF0D5B8CDCB}"/>
    <dgm:cxn modelId="{E51BE87A-87C2-43B6-9553-234005744101}" type="presOf" srcId="{E0A43F97-6385-433C-A5A4-F3B059D2C18E}" destId="{C0524D8F-C658-4CD2-A862-2C2480D66AC4}" srcOrd="0" destOrd="0" presId="urn:microsoft.com/office/officeart/2005/8/layout/default"/>
    <dgm:cxn modelId="{A165D48C-282E-40A6-B481-94B89CE722CB}" type="presParOf" srcId="{0FE2E016-1C53-4DAB-AAA8-8182FF97AC24}" destId="{C0524D8F-C658-4CD2-A862-2C2480D66AC4}" srcOrd="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BD26F9-5841-46F8-A4DE-26CFFCF4F2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07E5DB5-5CB9-4D12-8165-CCA09B4D0890}">
      <dgm:prSet custT="1"/>
      <dgm:spPr>
        <a:solidFill>
          <a:srgbClr val="4465A8">
            <a:alpha val="32941"/>
          </a:srgbClr>
        </a:solidFill>
      </dgm:spPr>
      <dgm:t>
        <a:bodyPr/>
        <a:lstStyle/>
        <a:p>
          <a:pPr rtl="0"/>
          <a:r>
            <a:rPr lang="de-DE" sz="2000" b="1" dirty="0">
              <a:solidFill>
                <a:srgbClr val="3A4C9E"/>
              </a:solidFill>
              <a:latin typeface="+mj-lt"/>
            </a:rPr>
            <a:t>Benötigung von Hilfe bei der Versorgung</a:t>
          </a:r>
          <a:endParaRPr lang="en-US" sz="2000" b="1" dirty="0">
            <a:solidFill>
              <a:srgbClr val="3A4C9E"/>
            </a:solidFill>
            <a:latin typeface="+mj-lt"/>
          </a:endParaRPr>
        </a:p>
      </dgm:t>
    </dgm:pt>
    <dgm:pt modelId="{C9131DA8-E336-4DDC-9C19-0847111F2906}" type="parTrans" cxnId="{98324E48-6C8B-4EC9-9BE2-230465327F3D}">
      <dgm:prSet/>
      <dgm:spPr/>
      <dgm:t>
        <a:bodyPr/>
        <a:lstStyle/>
        <a:p>
          <a:endParaRPr lang="en-US">
            <a:solidFill>
              <a:srgbClr val="3A4C9E"/>
            </a:solidFill>
            <a:latin typeface="+mj-lt"/>
          </a:endParaRPr>
        </a:p>
      </dgm:t>
    </dgm:pt>
    <dgm:pt modelId="{85DE7CFC-0262-40BC-9AC8-43FEFFB2B39C}" type="sibTrans" cxnId="{98324E48-6C8B-4EC9-9BE2-230465327F3D}">
      <dgm:prSet/>
      <dgm:spPr/>
      <dgm:t>
        <a:bodyPr/>
        <a:lstStyle/>
        <a:p>
          <a:endParaRPr lang="en-US">
            <a:solidFill>
              <a:srgbClr val="3A4C9E"/>
            </a:solidFill>
            <a:latin typeface="+mj-lt"/>
          </a:endParaRPr>
        </a:p>
      </dgm:t>
    </dgm:pt>
    <dgm:pt modelId="{BDA6C132-FB76-46A9-AFB2-45348697209E}">
      <dgm:prSet custT="1"/>
      <dgm:spPr>
        <a:solidFill>
          <a:srgbClr val="4465A8">
            <a:alpha val="32941"/>
          </a:srgbClr>
        </a:solidFill>
      </dgm:spPr>
      <dgm:t>
        <a:bodyPr/>
        <a:lstStyle/>
        <a:p>
          <a:pPr rtl="0"/>
          <a:r>
            <a:rPr lang="de-DE" sz="2000" b="1">
              <a:solidFill>
                <a:srgbClr val="3A4C9E"/>
              </a:solidFill>
              <a:latin typeface="+mj-lt"/>
            </a:rPr>
            <a:t>Geringe Mobilität oder Bettlägerigkeit</a:t>
          </a:r>
          <a:endParaRPr lang="en-US" sz="2000" b="1" dirty="0">
            <a:solidFill>
              <a:srgbClr val="3A4C9E"/>
            </a:solidFill>
            <a:latin typeface="+mj-lt"/>
          </a:endParaRPr>
        </a:p>
      </dgm:t>
    </dgm:pt>
    <dgm:pt modelId="{A127B5E5-FBE5-4DB7-BD23-AAAFB657C765}" type="parTrans" cxnId="{00BF0710-DFE3-4AAA-ACA0-C18BBCC12106}">
      <dgm:prSet/>
      <dgm:spPr/>
      <dgm:t>
        <a:bodyPr/>
        <a:lstStyle/>
        <a:p>
          <a:endParaRPr lang="en-US">
            <a:solidFill>
              <a:srgbClr val="3A4C9E"/>
            </a:solidFill>
            <a:latin typeface="+mj-lt"/>
          </a:endParaRPr>
        </a:p>
      </dgm:t>
    </dgm:pt>
    <dgm:pt modelId="{4FD27091-0E7B-43AF-8A1A-5563E2EE71F9}" type="sibTrans" cxnId="{00BF0710-DFE3-4AAA-ACA0-C18BBCC12106}">
      <dgm:prSet/>
      <dgm:spPr/>
      <dgm:t>
        <a:bodyPr/>
        <a:lstStyle/>
        <a:p>
          <a:endParaRPr lang="en-US">
            <a:solidFill>
              <a:srgbClr val="3A4C9E"/>
            </a:solidFill>
            <a:latin typeface="+mj-lt"/>
          </a:endParaRPr>
        </a:p>
      </dgm:t>
    </dgm:pt>
    <dgm:pt modelId="{8A411C1D-7187-4EE8-85BC-DC5158FABD04}">
      <dgm:prSet custT="1"/>
      <dgm:spPr>
        <a:solidFill>
          <a:srgbClr val="4465A8">
            <a:alpha val="32941"/>
          </a:srgbClr>
        </a:solidFill>
      </dgm:spPr>
      <dgm:t>
        <a:bodyPr/>
        <a:lstStyle/>
        <a:p>
          <a:pPr rtl="0"/>
          <a:r>
            <a:rPr lang="de-DE" sz="2000" b="1" dirty="0">
              <a:solidFill>
                <a:srgbClr val="3A4C9E"/>
              </a:solidFill>
              <a:latin typeface="+mj-lt"/>
            </a:rPr>
            <a:t>Vorliegen chronischer Erkrankungen</a:t>
          </a:r>
          <a:endParaRPr lang="en-US" sz="2000" b="1" dirty="0">
            <a:solidFill>
              <a:srgbClr val="3A4C9E"/>
            </a:solidFill>
            <a:latin typeface="+mj-lt"/>
          </a:endParaRPr>
        </a:p>
      </dgm:t>
    </dgm:pt>
    <dgm:pt modelId="{E2CB763D-36C2-4ACF-B953-6F1A4C05526A}" type="parTrans" cxnId="{A74CFD88-9F9E-47D1-9D21-BCF4E896696F}">
      <dgm:prSet/>
      <dgm:spPr/>
      <dgm:t>
        <a:bodyPr/>
        <a:lstStyle/>
        <a:p>
          <a:endParaRPr lang="en-US">
            <a:solidFill>
              <a:srgbClr val="3A4C9E"/>
            </a:solidFill>
            <a:latin typeface="+mj-lt"/>
          </a:endParaRPr>
        </a:p>
      </dgm:t>
    </dgm:pt>
    <dgm:pt modelId="{92C75574-69B4-42D8-8708-C0550494DD4F}" type="sibTrans" cxnId="{A74CFD88-9F9E-47D1-9D21-BCF4E896696F}">
      <dgm:prSet/>
      <dgm:spPr/>
      <dgm:t>
        <a:bodyPr/>
        <a:lstStyle/>
        <a:p>
          <a:endParaRPr lang="en-US">
            <a:solidFill>
              <a:srgbClr val="3A4C9E"/>
            </a:solidFill>
            <a:latin typeface="+mj-lt"/>
          </a:endParaRPr>
        </a:p>
      </dgm:t>
    </dgm:pt>
    <dgm:pt modelId="{97B08797-4B4D-4703-9767-7564E8295249}">
      <dgm:prSet custT="1"/>
      <dgm:spPr>
        <a:solidFill>
          <a:srgbClr val="4465A8">
            <a:alpha val="32941"/>
          </a:srgbClr>
        </a:solidFill>
      </dgm:spPr>
      <dgm:t>
        <a:bodyPr/>
        <a:lstStyle/>
        <a:p>
          <a:pPr rtl="0"/>
          <a:r>
            <a:rPr lang="de-DE" sz="2000" b="1" dirty="0">
              <a:solidFill>
                <a:srgbClr val="3A4C9E"/>
              </a:solidFill>
              <a:latin typeface="+mj-lt"/>
            </a:rPr>
            <a:t>Einnahme bestimmter Medikamente </a:t>
          </a:r>
          <a:endParaRPr lang="en-US" sz="1800" dirty="0">
            <a:solidFill>
              <a:srgbClr val="3A4C9E"/>
            </a:solidFill>
            <a:latin typeface="+mj-lt"/>
          </a:endParaRPr>
        </a:p>
      </dgm:t>
    </dgm:pt>
    <dgm:pt modelId="{E5E64BC1-FF39-4709-8A4F-B93E457676B4}" type="parTrans" cxnId="{7F5EF9EC-A540-4DC6-8E02-E673E76B21E7}">
      <dgm:prSet/>
      <dgm:spPr/>
      <dgm:t>
        <a:bodyPr/>
        <a:lstStyle/>
        <a:p>
          <a:endParaRPr lang="en-US">
            <a:solidFill>
              <a:srgbClr val="3A4C9E"/>
            </a:solidFill>
            <a:latin typeface="+mj-lt"/>
          </a:endParaRPr>
        </a:p>
      </dgm:t>
    </dgm:pt>
    <dgm:pt modelId="{D02EE887-4F1B-499B-85F5-812D3BE33BAD}" type="sibTrans" cxnId="{7F5EF9EC-A540-4DC6-8E02-E673E76B21E7}">
      <dgm:prSet/>
      <dgm:spPr/>
      <dgm:t>
        <a:bodyPr/>
        <a:lstStyle/>
        <a:p>
          <a:endParaRPr lang="en-US">
            <a:solidFill>
              <a:srgbClr val="3A4C9E"/>
            </a:solidFill>
            <a:latin typeface="+mj-lt"/>
          </a:endParaRPr>
        </a:p>
      </dgm:t>
    </dgm:pt>
    <dgm:pt modelId="{878FF116-E87A-45DD-A7B0-E6CD37AE913E}">
      <dgm:prSet custT="1"/>
      <dgm:spPr>
        <a:solidFill>
          <a:srgbClr val="4465A8">
            <a:alpha val="32941"/>
          </a:srgbClr>
        </a:solidFill>
      </dgm:spPr>
      <dgm:t>
        <a:bodyPr/>
        <a:lstStyle/>
        <a:p>
          <a:pPr rtl="0"/>
          <a:r>
            <a:rPr lang="de-DE" sz="2000" b="1" dirty="0">
              <a:solidFill>
                <a:srgbClr val="3A4C9E"/>
              </a:solidFill>
              <a:latin typeface="+mj-lt"/>
            </a:rPr>
            <a:t>Soziale Isolation und/ oder allein lebend</a:t>
          </a:r>
          <a:endParaRPr lang="en-US" sz="2000" b="1" dirty="0">
            <a:solidFill>
              <a:srgbClr val="3A4C9E"/>
            </a:solidFill>
            <a:latin typeface="+mj-lt"/>
          </a:endParaRPr>
        </a:p>
      </dgm:t>
    </dgm:pt>
    <dgm:pt modelId="{200750E0-9114-4D17-9B0F-F5F871EECCE6}" type="parTrans" cxnId="{9292C2B5-5720-4630-83C7-D6F6CA522C31}">
      <dgm:prSet/>
      <dgm:spPr/>
      <dgm:t>
        <a:bodyPr/>
        <a:lstStyle/>
        <a:p>
          <a:endParaRPr lang="en-US">
            <a:solidFill>
              <a:srgbClr val="3A4C9E"/>
            </a:solidFill>
            <a:latin typeface="+mj-lt"/>
          </a:endParaRPr>
        </a:p>
      </dgm:t>
    </dgm:pt>
    <dgm:pt modelId="{465172C5-EBED-425A-90C4-8EE921F88738}" type="sibTrans" cxnId="{9292C2B5-5720-4630-83C7-D6F6CA522C31}">
      <dgm:prSet/>
      <dgm:spPr/>
      <dgm:t>
        <a:bodyPr/>
        <a:lstStyle/>
        <a:p>
          <a:endParaRPr lang="en-US">
            <a:solidFill>
              <a:srgbClr val="3A4C9E"/>
            </a:solidFill>
            <a:latin typeface="+mj-lt"/>
          </a:endParaRPr>
        </a:p>
      </dgm:t>
    </dgm:pt>
    <dgm:pt modelId="{8B4ADF06-5414-4381-A5FF-6C3DEF2BBDD8}">
      <dgm:prSet custT="1"/>
      <dgm:spPr>
        <a:solidFill>
          <a:srgbClr val="4465A8">
            <a:alpha val="32941"/>
          </a:srgbClr>
        </a:solidFill>
      </dgm:spPr>
      <dgm:t>
        <a:bodyPr/>
        <a:lstStyle/>
        <a:p>
          <a:pPr rtl="0"/>
          <a:r>
            <a:rPr lang="de-DE" sz="2000" b="1" dirty="0">
              <a:solidFill>
                <a:srgbClr val="3A4C9E"/>
              </a:solidFill>
              <a:latin typeface="+mj-lt"/>
            </a:rPr>
            <a:t>Ungünstige Wohnverhältnisse</a:t>
          </a:r>
          <a:endParaRPr lang="en-US" sz="1200" dirty="0">
            <a:solidFill>
              <a:srgbClr val="3A4C9E"/>
            </a:solidFill>
            <a:latin typeface="+mj-lt"/>
          </a:endParaRPr>
        </a:p>
      </dgm:t>
    </dgm:pt>
    <dgm:pt modelId="{770D37E5-D2A3-43A2-8AFB-97B783206245}" type="parTrans" cxnId="{0A33571F-D27E-4B9C-B4B0-9F88EC033968}">
      <dgm:prSet/>
      <dgm:spPr/>
      <dgm:t>
        <a:bodyPr/>
        <a:lstStyle/>
        <a:p>
          <a:endParaRPr lang="en-US">
            <a:solidFill>
              <a:srgbClr val="3A4C9E"/>
            </a:solidFill>
            <a:latin typeface="+mj-lt"/>
          </a:endParaRPr>
        </a:p>
      </dgm:t>
    </dgm:pt>
    <dgm:pt modelId="{56E38482-DE83-4AC6-9338-0387B58563FC}" type="sibTrans" cxnId="{0A33571F-D27E-4B9C-B4B0-9F88EC033968}">
      <dgm:prSet/>
      <dgm:spPr/>
      <dgm:t>
        <a:bodyPr/>
        <a:lstStyle/>
        <a:p>
          <a:endParaRPr lang="en-US">
            <a:solidFill>
              <a:srgbClr val="3A4C9E"/>
            </a:solidFill>
            <a:latin typeface="+mj-lt"/>
          </a:endParaRPr>
        </a:p>
      </dgm:t>
    </dgm:pt>
    <dgm:pt modelId="{0192F3D1-B930-4741-BAD8-DBB0522B044C}">
      <dgm:prSet custT="1"/>
      <dgm:spPr/>
      <dgm:t>
        <a:bodyPr/>
        <a:lstStyle/>
        <a:p>
          <a:pPr indent="0">
            <a:buNone/>
          </a:pPr>
          <a:r>
            <a:rPr lang="de-DE" sz="1600" dirty="0">
              <a:solidFill>
                <a:schemeClr val="tx1">
                  <a:lumMod val="95000"/>
                  <a:lumOff val="5000"/>
                </a:schemeClr>
              </a:solidFill>
              <a:latin typeface="+mj-lt"/>
            </a:rPr>
            <a:t>In einer Stadt lebend (Urban Heat Island); Dachgeschoss; Südlage; schlechte thermische Isolierung; kein Zugang zu kühlen Räumen/Klimaanlage</a:t>
          </a:r>
          <a:endParaRPr lang="en-US" sz="1600" dirty="0">
            <a:solidFill>
              <a:schemeClr val="tx1">
                <a:lumMod val="95000"/>
                <a:lumOff val="5000"/>
              </a:schemeClr>
            </a:solidFill>
            <a:latin typeface="+mj-lt"/>
          </a:endParaRPr>
        </a:p>
      </dgm:t>
    </dgm:pt>
    <dgm:pt modelId="{83A80CDC-0E25-41FB-AC26-7CF4BB9DCACD}" type="parTrans" cxnId="{81557A97-65F2-4794-BA81-EC893F872050}">
      <dgm:prSet/>
      <dgm:spPr/>
      <dgm:t>
        <a:bodyPr/>
        <a:lstStyle/>
        <a:p>
          <a:endParaRPr lang="de-DE">
            <a:solidFill>
              <a:srgbClr val="3A4C9E"/>
            </a:solidFill>
            <a:latin typeface="+mj-lt"/>
          </a:endParaRPr>
        </a:p>
      </dgm:t>
    </dgm:pt>
    <dgm:pt modelId="{C51F2D45-5183-48CE-9704-676BE563456A}" type="sibTrans" cxnId="{81557A97-65F2-4794-BA81-EC893F872050}">
      <dgm:prSet/>
      <dgm:spPr/>
      <dgm:t>
        <a:bodyPr/>
        <a:lstStyle/>
        <a:p>
          <a:endParaRPr lang="de-DE">
            <a:solidFill>
              <a:srgbClr val="3A4C9E"/>
            </a:solidFill>
            <a:latin typeface="+mj-lt"/>
          </a:endParaRPr>
        </a:p>
      </dgm:t>
    </dgm:pt>
    <dgm:pt modelId="{68F4A5EA-8FA1-4232-A637-A5544E7A1DB7}">
      <dgm:prSet custT="1"/>
      <dgm:spPr>
        <a:solidFill>
          <a:srgbClr val="4465A8">
            <a:alpha val="32941"/>
          </a:srgbClr>
        </a:solidFill>
      </dgm:spPr>
      <dgm:t>
        <a:bodyPr/>
        <a:lstStyle/>
        <a:p>
          <a:pPr rtl="0"/>
          <a:r>
            <a:rPr lang="de-DE" sz="2000" b="1" dirty="0">
              <a:solidFill>
                <a:srgbClr val="3A4C9E"/>
              </a:solidFill>
              <a:latin typeface="+mj-lt"/>
            </a:rPr>
            <a:t>Geringer sozioökonomischer Status </a:t>
          </a:r>
          <a:endParaRPr lang="en-US" sz="2000" b="1" dirty="0">
            <a:solidFill>
              <a:srgbClr val="3A4C9E"/>
            </a:solidFill>
            <a:latin typeface="+mj-lt"/>
          </a:endParaRPr>
        </a:p>
      </dgm:t>
    </dgm:pt>
    <dgm:pt modelId="{27A2746E-6896-4768-89A5-3C8291BFA411}" type="parTrans" cxnId="{FCB8ED89-ED90-49F6-B974-D71B87D77CE1}">
      <dgm:prSet/>
      <dgm:spPr/>
      <dgm:t>
        <a:bodyPr/>
        <a:lstStyle/>
        <a:p>
          <a:endParaRPr lang="de-DE">
            <a:solidFill>
              <a:srgbClr val="3A4C9E"/>
            </a:solidFill>
            <a:latin typeface="+mj-lt"/>
          </a:endParaRPr>
        </a:p>
      </dgm:t>
    </dgm:pt>
    <dgm:pt modelId="{CAD4238A-84C2-44BC-9749-CB06B05B731A}" type="sibTrans" cxnId="{FCB8ED89-ED90-49F6-B974-D71B87D77CE1}">
      <dgm:prSet/>
      <dgm:spPr/>
      <dgm:t>
        <a:bodyPr/>
        <a:lstStyle/>
        <a:p>
          <a:endParaRPr lang="de-DE">
            <a:solidFill>
              <a:srgbClr val="3A4C9E"/>
            </a:solidFill>
            <a:latin typeface="+mj-lt"/>
          </a:endParaRPr>
        </a:p>
      </dgm:t>
    </dgm:pt>
    <dgm:pt modelId="{5EDC6088-136C-4C09-9A26-C43B634E44CB}" type="pres">
      <dgm:prSet presAssocID="{36BD26F9-5841-46F8-A4DE-26CFFCF4F26B}" presName="linear" presStyleCnt="0">
        <dgm:presLayoutVars>
          <dgm:animLvl val="lvl"/>
          <dgm:resizeHandles val="exact"/>
        </dgm:presLayoutVars>
      </dgm:prSet>
      <dgm:spPr/>
      <dgm:t>
        <a:bodyPr/>
        <a:lstStyle/>
        <a:p>
          <a:endParaRPr lang="de-DE"/>
        </a:p>
      </dgm:t>
    </dgm:pt>
    <dgm:pt modelId="{47093FE1-9C6A-4A1D-BB86-370AF6A88D23}" type="pres">
      <dgm:prSet presAssocID="{A07E5DB5-5CB9-4D12-8165-CCA09B4D0890}" presName="parentText" presStyleLbl="node1" presStyleIdx="0" presStyleCnt="7" custLinFactNeighborX="-118" custLinFactNeighborY="-85667">
        <dgm:presLayoutVars>
          <dgm:chMax val="0"/>
          <dgm:bulletEnabled val="1"/>
        </dgm:presLayoutVars>
      </dgm:prSet>
      <dgm:spPr/>
      <dgm:t>
        <a:bodyPr/>
        <a:lstStyle/>
        <a:p>
          <a:endParaRPr lang="de-DE"/>
        </a:p>
      </dgm:t>
    </dgm:pt>
    <dgm:pt modelId="{04AAB8B4-41B5-4D7A-ABA5-4CCAD0C4360E}" type="pres">
      <dgm:prSet presAssocID="{85DE7CFC-0262-40BC-9AC8-43FEFFB2B39C}" presName="spacer" presStyleCnt="0"/>
      <dgm:spPr/>
    </dgm:pt>
    <dgm:pt modelId="{C3531036-BFB0-41BD-967A-3C4AD547CF59}" type="pres">
      <dgm:prSet presAssocID="{BDA6C132-FB76-46A9-AFB2-45348697209E}" presName="parentText" presStyleLbl="node1" presStyleIdx="1" presStyleCnt="7">
        <dgm:presLayoutVars>
          <dgm:chMax val="0"/>
          <dgm:bulletEnabled val="1"/>
        </dgm:presLayoutVars>
      </dgm:prSet>
      <dgm:spPr/>
      <dgm:t>
        <a:bodyPr/>
        <a:lstStyle/>
        <a:p>
          <a:endParaRPr lang="de-DE"/>
        </a:p>
      </dgm:t>
    </dgm:pt>
    <dgm:pt modelId="{D12C186C-9889-461B-968C-5DFEFE11A40B}" type="pres">
      <dgm:prSet presAssocID="{4FD27091-0E7B-43AF-8A1A-5563E2EE71F9}" presName="spacer" presStyleCnt="0"/>
      <dgm:spPr/>
    </dgm:pt>
    <dgm:pt modelId="{E835E2C4-1EE3-4FFD-8CFA-CF81C034572E}" type="pres">
      <dgm:prSet presAssocID="{8A411C1D-7187-4EE8-85BC-DC5158FABD04}" presName="parentText" presStyleLbl="node1" presStyleIdx="2" presStyleCnt="7">
        <dgm:presLayoutVars>
          <dgm:chMax val="0"/>
          <dgm:bulletEnabled val="1"/>
        </dgm:presLayoutVars>
      </dgm:prSet>
      <dgm:spPr/>
      <dgm:t>
        <a:bodyPr/>
        <a:lstStyle/>
        <a:p>
          <a:endParaRPr lang="de-DE"/>
        </a:p>
      </dgm:t>
    </dgm:pt>
    <dgm:pt modelId="{05B5FD49-7A23-4348-8137-7378F0896FEB}" type="pres">
      <dgm:prSet presAssocID="{92C75574-69B4-42D8-8708-C0550494DD4F}" presName="spacer" presStyleCnt="0"/>
      <dgm:spPr/>
    </dgm:pt>
    <dgm:pt modelId="{C7237C3A-5F6C-407A-B8EE-381B6C4296E8}" type="pres">
      <dgm:prSet presAssocID="{97B08797-4B4D-4703-9767-7564E8295249}" presName="parentText" presStyleLbl="node1" presStyleIdx="3" presStyleCnt="7">
        <dgm:presLayoutVars>
          <dgm:chMax val="0"/>
          <dgm:bulletEnabled val="1"/>
        </dgm:presLayoutVars>
      </dgm:prSet>
      <dgm:spPr/>
      <dgm:t>
        <a:bodyPr/>
        <a:lstStyle/>
        <a:p>
          <a:endParaRPr lang="de-DE"/>
        </a:p>
      </dgm:t>
    </dgm:pt>
    <dgm:pt modelId="{368BD55C-3E27-4C3A-98A1-A7E865988B2D}" type="pres">
      <dgm:prSet presAssocID="{D02EE887-4F1B-499B-85F5-812D3BE33BAD}" presName="spacer" presStyleCnt="0"/>
      <dgm:spPr/>
    </dgm:pt>
    <dgm:pt modelId="{B9ABBB59-B5D6-475A-BA26-7C584BFEBB9A}" type="pres">
      <dgm:prSet presAssocID="{878FF116-E87A-45DD-A7B0-E6CD37AE913E}" presName="parentText" presStyleLbl="node1" presStyleIdx="4" presStyleCnt="7">
        <dgm:presLayoutVars>
          <dgm:chMax val="0"/>
          <dgm:bulletEnabled val="1"/>
        </dgm:presLayoutVars>
      </dgm:prSet>
      <dgm:spPr/>
      <dgm:t>
        <a:bodyPr/>
        <a:lstStyle/>
        <a:p>
          <a:endParaRPr lang="de-DE"/>
        </a:p>
      </dgm:t>
    </dgm:pt>
    <dgm:pt modelId="{41A1B69A-45DA-400A-AE8A-2053C640CBF9}" type="pres">
      <dgm:prSet presAssocID="{465172C5-EBED-425A-90C4-8EE921F88738}" presName="spacer" presStyleCnt="0"/>
      <dgm:spPr/>
    </dgm:pt>
    <dgm:pt modelId="{5111464E-CCAF-471A-9F3C-41F668C01800}" type="pres">
      <dgm:prSet presAssocID="{68F4A5EA-8FA1-4232-A637-A5544E7A1DB7}" presName="parentText" presStyleLbl="node1" presStyleIdx="5" presStyleCnt="7">
        <dgm:presLayoutVars>
          <dgm:chMax val="0"/>
          <dgm:bulletEnabled val="1"/>
        </dgm:presLayoutVars>
      </dgm:prSet>
      <dgm:spPr/>
      <dgm:t>
        <a:bodyPr/>
        <a:lstStyle/>
        <a:p>
          <a:endParaRPr lang="de-DE"/>
        </a:p>
      </dgm:t>
    </dgm:pt>
    <dgm:pt modelId="{D1D905BE-703D-477B-9912-BAD3E4B84FC1}" type="pres">
      <dgm:prSet presAssocID="{CAD4238A-84C2-44BC-9749-CB06B05B731A}" presName="spacer" presStyleCnt="0"/>
      <dgm:spPr/>
    </dgm:pt>
    <dgm:pt modelId="{58A7E829-6CD6-4059-AE92-5D700CDA9092}" type="pres">
      <dgm:prSet presAssocID="{8B4ADF06-5414-4381-A5FF-6C3DEF2BBDD8}" presName="parentText" presStyleLbl="node1" presStyleIdx="6" presStyleCnt="7">
        <dgm:presLayoutVars>
          <dgm:chMax val="0"/>
          <dgm:bulletEnabled val="1"/>
        </dgm:presLayoutVars>
      </dgm:prSet>
      <dgm:spPr/>
      <dgm:t>
        <a:bodyPr/>
        <a:lstStyle/>
        <a:p>
          <a:endParaRPr lang="de-DE"/>
        </a:p>
      </dgm:t>
    </dgm:pt>
    <dgm:pt modelId="{258C1999-F8E3-47CE-8A90-4D04B65FF523}" type="pres">
      <dgm:prSet presAssocID="{8B4ADF06-5414-4381-A5FF-6C3DEF2BBDD8}" presName="childText" presStyleLbl="revTx" presStyleIdx="0" presStyleCnt="1">
        <dgm:presLayoutVars>
          <dgm:bulletEnabled val="1"/>
        </dgm:presLayoutVars>
      </dgm:prSet>
      <dgm:spPr/>
      <dgm:t>
        <a:bodyPr/>
        <a:lstStyle/>
        <a:p>
          <a:endParaRPr lang="de-DE"/>
        </a:p>
      </dgm:t>
    </dgm:pt>
  </dgm:ptLst>
  <dgm:cxnLst>
    <dgm:cxn modelId="{C4B050FA-6704-43FA-A2B9-6868E257200F}" type="presOf" srcId="{8A411C1D-7187-4EE8-85BC-DC5158FABD04}" destId="{E835E2C4-1EE3-4FFD-8CFA-CF81C034572E}" srcOrd="0" destOrd="0" presId="urn:microsoft.com/office/officeart/2005/8/layout/vList2"/>
    <dgm:cxn modelId="{7F5EF9EC-A540-4DC6-8E02-E673E76B21E7}" srcId="{36BD26F9-5841-46F8-A4DE-26CFFCF4F26B}" destId="{97B08797-4B4D-4703-9767-7564E8295249}" srcOrd="3" destOrd="0" parTransId="{E5E64BC1-FF39-4709-8A4F-B93E457676B4}" sibTransId="{D02EE887-4F1B-499B-85F5-812D3BE33BAD}"/>
    <dgm:cxn modelId="{8D8EB10E-E5E4-46E6-81B9-235C704B1934}" type="presOf" srcId="{36BD26F9-5841-46F8-A4DE-26CFFCF4F26B}" destId="{5EDC6088-136C-4C09-9A26-C43B634E44CB}" srcOrd="0" destOrd="0" presId="urn:microsoft.com/office/officeart/2005/8/layout/vList2"/>
    <dgm:cxn modelId="{36AF57FF-8D36-4569-ADE6-D7CF34DCEDB3}" type="presOf" srcId="{97B08797-4B4D-4703-9767-7564E8295249}" destId="{C7237C3A-5F6C-407A-B8EE-381B6C4296E8}" srcOrd="0" destOrd="0" presId="urn:microsoft.com/office/officeart/2005/8/layout/vList2"/>
    <dgm:cxn modelId="{6B3636CD-B6AA-4B71-ABAF-119FB69B3C63}" type="presOf" srcId="{8B4ADF06-5414-4381-A5FF-6C3DEF2BBDD8}" destId="{58A7E829-6CD6-4059-AE92-5D700CDA9092}" srcOrd="0" destOrd="0" presId="urn:microsoft.com/office/officeart/2005/8/layout/vList2"/>
    <dgm:cxn modelId="{FCB8ED89-ED90-49F6-B974-D71B87D77CE1}" srcId="{36BD26F9-5841-46F8-A4DE-26CFFCF4F26B}" destId="{68F4A5EA-8FA1-4232-A637-A5544E7A1DB7}" srcOrd="5" destOrd="0" parTransId="{27A2746E-6896-4768-89A5-3C8291BFA411}" sibTransId="{CAD4238A-84C2-44BC-9749-CB06B05B731A}"/>
    <dgm:cxn modelId="{A74CFD88-9F9E-47D1-9D21-BCF4E896696F}" srcId="{36BD26F9-5841-46F8-A4DE-26CFFCF4F26B}" destId="{8A411C1D-7187-4EE8-85BC-DC5158FABD04}" srcOrd="2" destOrd="0" parTransId="{E2CB763D-36C2-4ACF-B953-6F1A4C05526A}" sibTransId="{92C75574-69B4-42D8-8708-C0550494DD4F}"/>
    <dgm:cxn modelId="{98324E48-6C8B-4EC9-9BE2-230465327F3D}" srcId="{36BD26F9-5841-46F8-A4DE-26CFFCF4F26B}" destId="{A07E5DB5-5CB9-4D12-8165-CCA09B4D0890}" srcOrd="0" destOrd="0" parTransId="{C9131DA8-E336-4DDC-9C19-0847111F2906}" sibTransId="{85DE7CFC-0262-40BC-9AC8-43FEFFB2B39C}"/>
    <dgm:cxn modelId="{0A33571F-D27E-4B9C-B4B0-9F88EC033968}" srcId="{36BD26F9-5841-46F8-A4DE-26CFFCF4F26B}" destId="{8B4ADF06-5414-4381-A5FF-6C3DEF2BBDD8}" srcOrd="6" destOrd="0" parTransId="{770D37E5-D2A3-43A2-8AFB-97B783206245}" sibTransId="{56E38482-DE83-4AC6-9338-0387B58563FC}"/>
    <dgm:cxn modelId="{9292C2B5-5720-4630-83C7-D6F6CA522C31}" srcId="{36BD26F9-5841-46F8-A4DE-26CFFCF4F26B}" destId="{878FF116-E87A-45DD-A7B0-E6CD37AE913E}" srcOrd="4" destOrd="0" parTransId="{200750E0-9114-4D17-9B0F-F5F871EECCE6}" sibTransId="{465172C5-EBED-425A-90C4-8EE921F88738}"/>
    <dgm:cxn modelId="{2092DE65-D83C-426C-AE3E-4FD24DC4FDE1}" type="presOf" srcId="{BDA6C132-FB76-46A9-AFB2-45348697209E}" destId="{C3531036-BFB0-41BD-967A-3C4AD547CF59}" srcOrd="0" destOrd="0" presId="urn:microsoft.com/office/officeart/2005/8/layout/vList2"/>
    <dgm:cxn modelId="{8A8D3E04-5B4C-4007-A758-AFBC78ABEA0F}" type="presOf" srcId="{68F4A5EA-8FA1-4232-A637-A5544E7A1DB7}" destId="{5111464E-CCAF-471A-9F3C-41F668C01800}" srcOrd="0" destOrd="0" presId="urn:microsoft.com/office/officeart/2005/8/layout/vList2"/>
    <dgm:cxn modelId="{8932B428-64D0-4AFC-9046-DC3B7757A26E}" type="presOf" srcId="{A07E5DB5-5CB9-4D12-8165-CCA09B4D0890}" destId="{47093FE1-9C6A-4A1D-BB86-370AF6A88D23}" srcOrd="0" destOrd="0" presId="urn:microsoft.com/office/officeart/2005/8/layout/vList2"/>
    <dgm:cxn modelId="{81557A97-65F2-4794-BA81-EC893F872050}" srcId="{8B4ADF06-5414-4381-A5FF-6C3DEF2BBDD8}" destId="{0192F3D1-B930-4741-BAD8-DBB0522B044C}" srcOrd="0" destOrd="0" parTransId="{83A80CDC-0E25-41FB-AC26-7CF4BB9DCACD}" sibTransId="{C51F2D45-5183-48CE-9704-676BE563456A}"/>
    <dgm:cxn modelId="{00BF0710-DFE3-4AAA-ACA0-C18BBCC12106}" srcId="{36BD26F9-5841-46F8-A4DE-26CFFCF4F26B}" destId="{BDA6C132-FB76-46A9-AFB2-45348697209E}" srcOrd="1" destOrd="0" parTransId="{A127B5E5-FBE5-4DB7-BD23-AAAFB657C765}" sibTransId="{4FD27091-0E7B-43AF-8A1A-5563E2EE71F9}"/>
    <dgm:cxn modelId="{3AB9403F-CF8C-434C-9A58-FAFC7EA528E5}" type="presOf" srcId="{878FF116-E87A-45DD-A7B0-E6CD37AE913E}" destId="{B9ABBB59-B5D6-475A-BA26-7C584BFEBB9A}" srcOrd="0" destOrd="0" presId="urn:microsoft.com/office/officeart/2005/8/layout/vList2"/>
    <dgm:cxn modelId="{0325781D-F627-4F0D-84E5-A8A2311C05E0}" type="presOf" srcId="{0192F3D1-B930-4741-BAD8-DBB0522B044C}" destId="{258C1999-F8E3-47CE-8A90-4D04B65FF523}" srcOrd="0" destOrd="0" presId="urn:microsoft.com/office/officeart/2005/8/layout/vList2"/>
    <dgm:cxn modelId="{6E5493FC-EBF3-419C-9EDF-4C108D6DDB0B}" type="presParOf" srcId="{5EDC6088-136C-4C09-9A26-C43B634E44CB}" destId="{47093FE1-9C6A-4A1D-BB86-370AF6A88D23}" srcOrd="0" destOrd="0" presId="urn:microsoft.com/office/officeart/2005/8/layout/vList2"/>
    <dgm:cxn modelId="{D87B75A7-DD72-4DA7-BA8D-70F53F09FD6B}" type="presParOf" srcId="{5EDC6088-136C-4C09-9A26-C43B634E44CB}" destId="{04AAB8B4-41B5-4D7A-ABA5-4CCAD0C4360E}" srcOrd="1" destOrd="0" presId="urn:microsoft.com/office/officeart/2005/8/layout/vList2"/>
    <dgm:cxn modelId="{2DEDB806-7892-4E09-A5D4-D9CBC48648CD}" type="presParOf" srcId="{5EDC6088-136C-4C09-9A26-C43B634E44CB}" destId="{C3531036-BFB0-41BD-967A-3C4AD547CF59}" srcOrd="2" destOrd="0" presId="urn:microsoft.com/office/officeart/2005/8/layout/vList2"/>
    <dgm:cxn modelId="{D9890F39-EB45-44BB-BA01-9B8A61901F65}" type="presParOf" srcId="{5EDC6088-136C-4C09-9A26-C43B634E44CB}" destId="{D12C186C-9889-461B-968C-5DFEFE11A40B}" srcOrd="3" destOrd="0" presId="urn:microsoft.com/office/officeart/2005/8/layout/vList2"/>
    <dgm:cxn modelId="{303945BF-2278-40EB-8516-39A7F01771C6}" type="presParOf" srcId="{5EDC6088-136C-4C09-9A26-C43B634E44CB}" destId="{E835E2C4-1EE3-4FFD-8CFA-CF81C034572E}" srcOrd="4" destOrd="0" presId="urn:microsoft.com/office/officeart/2005/8/layout/vList2"/>
    <dgm:cxn modelId="{F7FF6B28-C7FB-4A1D-B23C-C450D92CACC8}" type="presParOf" srcId="{5EDC6088-136C-4C09-9A26-C43B634E44CB}" destId="{05B5FD49-7A23-4348-8137-7378F0896FEB}" srcOrd="5" destOrd="0" presId="urn:microsoft.com/office/officeart/2005/8/layout/vList2"/>
    <dgm:cxn modelId="{056E4B0D-BA00-4042-884C-2DA661B39157}" type="presParOf" srcId="{5EDC6088-136C-4C09-9A26-C43B634E44CB}" destId="{C7237C3A-5F6C-407A-B8EE-381B6C4296E8}" srcOrd="6" destOrd="0" presId="urn:microsoft.com/office/officeart/2005/8/layout/vList2"/>
    <dgm:cxn modelId="{8C2D2916-A74D-46F1-A278-7D99209396E6}" type="presParOf" srcId="{5EDC6088-136C-4C09-9A26-C43B634E44CB}" destId="{368BD55C-3E27-4C3A-98A1-A7E865988B2D}" srcOrd="7" destOrd="0" presId="urn:microsoft.com/office/officeart/2005/8/layout/vList2"/>
    <dgm:cxn modelId="{F10E2C0D-B9FE-4229-B82A-AED94FDCE544}" type="presParOf" srcId="{5EDC6088-136C-4C09-9A26-C43B634E44CB}" destId="{B9ABBB59-B5D6-475A-BA26-7C584BFEBB9A}" srcOrd="8" destOrd="0" presId="urn:microsoft.com/office/officeart/2005/8/layout/vList2"/>
    <dgm:cxn modelId="{ACC248AA-3142-4B09-9042-E84B679B8237}" type="presParOf" srcId="{5EDC6088-136C-4C09-9A26-C43B634E44CB}" destId="{41A1B69A-45DA-400A-AE8A-2053C640CBF9}" srcOrd="9" destOrd="0" presId="urn:microsoft.com/office/officeart/2005/8/layout/vList2"/>
    <dgm:cxn modelId="{D82B827B-01AE-4EB4-8F83-CCF2E8C38B5D}" type="presParOf" srcId="{5EDC6088-136C-4C09-9A26-C43B634E44CB}" destId="{5111464E-CCAF-471A-9F3C-41F668C01800}" srcOrd="10" destOrd="0" presId="urn:microsoft.com/office/officeart/2005/8/layout/vList2"/>
    <dgm:cxn modelId="{2D50B924-23F0-49CA-B55F-CE1ED698A23F}" type="presParOf" srcId="{5EDC6088-136C-4C09-9A26-C43B634E44CB}" destId="{D1D905BE-703D-477B-9912-BAD3E4B84FC1}" srcOrd="11" destOrd="0" presId="urn:microsoft.com/office/officeart/2005/8/layout/vList2"/>
    <dgm:cxn modelId="{31A14E6A-AB1F-4322-A5E3-3D5ED0F8A3FD}" type="presParOf" srcId="{5EDC6088-136C-4C09-9A26-C43B634E44CB}" destId="{58A7E829-6CD6-4059-AE92-5D700CDA9092}" srcOrd="12" destOrd="0" presId="urn:microsoft.com/office/officeart/2005/8/layout/vList2"/>
    <dgm:cxn modelId="{EFD1EBB0-5923-4C1D-817F-31D563E40388}" type="presParOf" srcId="{5EDC6088-136C-4C09-9A26-C43B634E44CB}" destId="{258C1999-F8E3-47CE-8A90-4D04B65FF523}" srcOrd="1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9600F-83F9-4FAD-AAA5-DECD196C152A}">
      <dsp:nvSpPr>
        <dsp:cNvPr id="0" name=""/>
        <dsp:cNvSpPr/>
      </dsp:nvSpPr>
      <dsp:spPr>
        <a:xfrm>
          <a:off x="0" y="196966"/>
          <a:ext cx="10515600" cy="791505"/>
        </a:xfrm>
        <a:prstGeom prst="roundRect">
          <a:avLst/>
        </a:prstGeom>
        <a:solidFill>
          <a:srgbClr val="4465A8">
            <a:alpha val="32549"/>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de-DE" sz="3300" b="1" i="0" u="none" kern="1200" baseline="0" dirty="0">
              <a:solidFill>
                <a:srgbClr val="3A4C9E"/>
              </a:solidFill>
              <a:latin typeface="+mj-lt"/>
            </a:rPr>
            <a:t>Mortalität</a:t>
          </a:r>
        </a:p>
      </dsp:txBody>
      <dsp:txXfrm>
        <a:off x="38638" y="235604"/>
        <a:ext cx="10438324" cy="714229"/>
      </dsp:txXfrm>
    </dsp:sp>
    <dsp:sp modelId="{10166FE4-F32F-416A-88D7-8EC793DCF665}">
      <dsp:nvSpPr>
        <dsp:cNvPr id="0" name=""/>
        <dsp:cNvSpPr/>
      </dsp:nvSpPr>
      <dsp:spPr>
        <a:xfrm>
          <a:off x="0" y="988471"/>
          <a:ext cx="10515600" cy="1263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1910" rIns="234696" bIns="41910" numCol="1" spcCol="1270" anchor="t" anchorCtr="0">
          <a:noAutofit/>
        </a:bodyPr>
        <a:lstStyle/>
        <a:p>
          <a:pPr marL="228600" lvl="1" indent="0" algn="l" defTabSz="1155700">
            <a:lnSpc>
              <a:spcPct val="90000"/>
            </a:lnSpc>
            <a:spcBef>
              <a:spcPct val="0"/>
            </a:spcBef>
            <a:spcAft>
              <a:spcPct val="20000"/>
            </a:spcAft>
            <a:buFont typeface="Arial" panose="020B0604020202020204" pitchFamily="34" charset="0"/>
            <a:buChar char="••"/>
          </a:pPr>
          <a:r>
            <a:rPr lang="de-DE" sz="2600" kern="1200" dirty="0">
              <a:latin typeface="+mj-lt"/>
            </a:rPr>
            <a:t>Todesursachen bei Hitze sind meist respiratorische oder kardiovaskuläre Erkrankungen, seltener </a:t>
          </a:r>
          <a:r>
            <a:rPr lang="de-DE" sz="2600" kern="1200" dirty="0" err="1">
              <a:latin typeface="+mj-lt"/>
            </a:rPr>
            <a:t>zerebrovaskuläre</a:t>
          </a:r>
          <a:r>
            <a:rPr lang="de-DE" sz="2600" kern="1200" dirty="0">
              <a:latin typeface="+mj-lt"/>
            </a:rPr>
            <a:t> Erkrankungen.</a:t>
          </a:r>
        </a:p>
        <a:p>
          <a:pPr marL="228600" lvl="1" indent="0" algn="l" defTabSz="1155700">
            <a:lnSpc>
              <a:spcPct val="90000"/>
            </a:lnSpc>
            <a:spcBef>
              <a:spcPct val="0"/>
            </a:spcBef>
            <a:spcAft>
              <a:spcPct val="20000"/>
            </a:spcAft>
            <a:buChar char="••"/>
          </a:pPr>
          <a:endParaRPr lang="de-DE" sz="2600" kern="1200" dirty="0"/>
        </a:p>
      </dsp:txBody>
      <dsp:txXfrm>
        <a:off x="0" y="988471"/>
        <a:ext cx="10515600" cy="1263735"/>
      </dsp:txXfrm>
    </dsp:sp>
    <dsp:sp modelId="{9AFB3F9E-EEAA-41C1-91D6-10267C693044}">
      <dsp:nvSpPr>
        <dsp:cNvPr id="0" name=""/>
        <dsp:cNvSpPr/>
      </dsp:nvSpPr>
      <dsp:spPr>
        <a:xfrm>
          <a:off x="0" y="2252206"/>
          <a:ext cx="10515600" cy="791505"/>
        </a:xfrm>
        <a:prstGeom prst="roundRect">
          <a:avLst/>
        </a:prstGeom>
        <a:solidFill>
          <a:srgbClr val="4465A8">
            <a:alpha val="32549"/>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de-DE" sz="3300" b="1" kern="1200" dirty="0">
              <a:solidFill>
                <a:srgbClr val="3A4C9E"/>
              </a:solidFill>
              <a:latin typeface="+mj-lt"/>
            </a:rPr>
            <a:t>Morbidität</a:t>
          </a:r>
          <a:r>
            <a:rPr lang="de-DE" sz="3300" kern="1200" dirty="0">
              <a:latin typeface="+mj-lt"/>
            </a:rPr>
            <a:t> </a:t>
          </a:r>
        </a:p>
      </dsp:txBody>
      <dsp:txXfrm>
        <a:off x="38638" y="2290844"/>
        <a:ext cx="10438324" cy="714229"/>
      </dsp:txXfrm>
    </dsp:sp>
    <dsp:sp modelId="{C8577F10-E70D-4F24-9F17-CB83E1B71B50}">
      <dsp:nvSpPr>
        <dsp:cNvPr id="0" name=""/>
        <dsp:cNvSpPr/>
      </dsp:nvSpPr>
      <dsp:spPr>
        <a:xfrm>
          <a:off x="0" y="3043711"/>
          <a:ext cx="10515600" cy="1536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1910" rIns="234696" bIns="41910" numCol="1" spcCol="1270" anchor="t" anchorCtr="0">
          <a:noAutofit/>
        </a:bodyPr>
        <a:lstStyle/>
        <a:p>
          <a:pPr marL="228600" lvl="1" indent="0" algn="l" defTabSz="1155700">
            <a:lnSpc>
              <a:spcPct val="90000"/>
            </a:lnSpc>
            <a:spcBef>
              <a:spcPct val="0"/>
            </a:spcBef>
            <a:spcAft>
              <a:spcPct val="20000"/>
            </a:spcAft>
            <a:buChar char="••"/>
          </a:pPr>
          <a:r>
            <a:rPr lang="de-DE" sz="2600" kern="1200" dirty="0">
              <a:latin typeface="+mj-lt"/>
            </a:rPr>
            <a:t>Krankenhauseinweisungen und Notfalleinsätze bei Hitze meist wegen Lungen- und Nierenerkrankungen, Diabetes mellitus, Exsikkose und Hitzschlag (seltener kardiovaskuläre Erkrankungen, vermutliche Begründung: schneller Verlauf oft tödlich).</a:t>
          </a:r>
        </a:p>
      </dsp:txBody>
      <dsp:txXfrm>
        <a:off x="0" y="3043711"/>
        <a:ext cx="10515600" cy="15369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A0BA6B-6ED2-4DAE-9D0A-8BA374DEC092}">
      <dsp:nvSpPr>
        <dsp:cNvPr id="0" name=""/>
        <dsp:cNvSpPr/>
      </dsp:nvSpPr>
      <dsp:spPr>
        <a:xfrm>
          <a:off x="0" y="602667"/>
          <a:ext cx="10545630" cy="792002"/>
        </a:xfrm>
        <a:prstGeom prst="roundRect">
          <a:avLst/>
        </a:prstGeom>
        <a:solidFill>
          <a:srgbClr val="4465A8">
            <a:alpha val="32941"/>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de-DE" sz="3300" b="1" kern="1200" dirty="0">
              <a:solidFill>
                <a:srgbClr val="3A4C9E"/>
              </a:solidFill>
              <a:latin typeface="+mj-lt"/>
            </a:rPr>
            <a:t>Konzept der Vulnerabilität </a:t>
          </a:r>
          <a:r>
            <a:rPr lang="da-DK" sz="2000" b="1" i="0" u="none" kern="1200" baseline="0" dirty="0">
              <a:solidFill>
                <a:srgbClr val="3A4C9E"/>
              </a:solidFill>
              <a:latin typeface="+mj-lt"/>
            </a:rPr>
            <a:t>(Jendritzky, Koppe et al. 2005)</a:t>
          </a:r>
          <a:endParaRPr lang="de-DE" sz="3700" b="1" i="0" u="none" kern="1200" baseline="0" dirty="0">
            <a:solidFill>
              <a:srgbClr val="3A4C9E"/>
            </a:solidFill>
            <a:latin typeface="+mj-lt"/>
          </a:endParaRPr>
        </a:p>
      </dsp:txBody>
      <dsp:txXfrm>
        <a:off x="38662" y="641329"/>
        <a:ext cx="10468306" cy="714678"/>
      </dsp:txXfrm>
    </dsp:sp>
    <dsp:sp modelId="{92B2EFEB-9917-4267-A688-4FECE8C49AD3}">
      <dsp:nvSpPr>
        <dsp:cNvPr id="0" name=""/>
        <dsp:cNvSpPr/>
      </dsp:nvSpPr>
      <dsp:spPr>
        <a:xfrm>
          <a:off x="0" y="1394670"/>
          <a:ext cx="1054563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4824" tIns="33020" rIns="184912" bIns="33020" numCol="1" spcCol="1270" anchor="t" anchorCtr="0">
          <a:noAutofit/>
        </a:bodyPr>
        <a:lstStyle/>
        <a:p>
          <a:pPr marL="228600" lvl="1" indent="0" algn="l" defTabSz="1155700">
            <a:lnSpc>
              <a:spcPct val="90000"/>
            </a:lnSpc>
            <a:spcBef>
              <a:spcPct val="0"/>
            </a:spcBef>
            <a:spcAft>
              <a:spcPct val="20000"/>
            </a:spcAft>
            <a:buChar char="••"/>
          </a:pPr>
          <a:r>
            <a:rPr lang="de-DE" sz="2600" kern="1200" dirty="0">
              <a:latin typeface="+mj-lt"/>
            </a:rPr>
            <a:t>Die Vulnerabilität (Verwundbarkeit) ist eine Funktion aus Exposition, Sensibilität und Anpassung. </a:t>
          </a:r>
        </a:p>
      </dsp:txBody>
      <dsp:txXfrm>
        <a:off x="0" y="1394670"/>
        <a:ext cx="10545630" cy="1076400"/>
      </dsp:txXfrm>
    </dsp:sp>
    <dsp:sp modelId="{228F3859-E91E-4090-8F41-9ABCC952A92D}">
      <dsp:nvSpPr>
        <dsp:cNvPr id="0" name=""/>
        <dsp:cNvSpPr/>
      </dsp:nvSpPr>
      <dsp:spPr>
        <a:xfrm>
          <a:off x="0" y="2775924"/>
          <a:ext cx="10545630" cy="792002"/>
        </a:xfrm>
        <a:prstGeom prst="roundRect">
          <a:avLst/>
        </a:prstGeom>
        <a:solidFill>
          <a:srgbClr val="4465A8">
            <a:alpha val="32941"/>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de-DE" sz="3300" b="1" kern="1200" dirty="0">
              <a:solidFill>
                <a:srgbClr val="3A4C9E"/>
              </a:solidFill>
              <a:latin typeface="+mj-lt"/>
            </a:rPr>
            <a:t>Notwendigkeit zur Anpassung</a:t>
          </a:r>
        </a:p>
      </dsp:txBody>
      <dsp:txXfrm>
        <a:off x="38662" y="2814586"/>
        <a:ext cx="10468306" cy="714678"/>
      </dsp:txXfrm>
    </dsp:sp>
    <dsp:sp modelId="{A04CD0F5-DB52-46CD-AF6E-E864AA5B9B7E}">
      <dsp:nvSpPr>
        <dsp:cNvPr id="0" name=""/>
        <dsp:cNvSpPr/>
      </dsp:nvSpPr>
      <dsp:spPr>
        <a:xfrm>
          <a:off x="0" y="3567955"/>
          <a:ext cx="10545630" cy="1177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4824" tIns="33020" rIns="184912" bIns="33020" numCol="1" spcCol="1270" anchor="t" anchorCtr="0">
          <a:noAutofit/>
        </a:bodyPr>
        <a:lstStyle/>
        <a:p>
          <a:pPr marL="228600" lvl="1" indent="0" algn="l" defTabSz="1155700">
            <a:lnSpc>
              <a:spcPct val="90000"/>
            </a:lnSpc>
            <a:spcBef>
              <a:spcPct val="0"/>
            </a:spcBef>
            <a:spcAft>
              <a:spcPct val="20000"/>
            </a:spcAft>
            <a:buChar char="••"/>
          </a:pPr>
          <a:r>
            <a:rPr lang="de-DE" sz="2600" kern="1200" dirty="0">
              <a:latin typeface="+mj-lt"/>
            </a:rPr>
            <a:t>Wachsende </a:t>
          </a:r>
          <a:r>
            <a:rPr lang="de-DE" sz="2600" b="1" u="none" kern="1200" dirty="0">
              <a:solidFill>
                <a:srgbClr val="3A4C9E"/>
              </a:solidFill>
              <a:latin typeface="+mj-lt"/>
            </a:rPr>
            <a:t>Exposition</a:t>
          </a:r>
          <a:r>
            <a:rPr lang="de-DE" sz="2600" b="1" u="none" kern="1200" dirty="0">
              <a:latin typeface="+mj-lt"/>
            </a:rPr>
            <a:t> </a:t>
          </a:r>
          <a:r>
            <a:rPr lang="de-DE" sz="2600" kern="1200" dirty="0">
              <a:latin typeface="+mj-lt"/>
            </a:rPr>
            <a:t>(Klimawandel) und wachsende </a:t>
          </a:r>
          <a:r>
            <a:rPr lang="de-DE" sz="2600" b="1" u="none" kern="1200" dirty="0">
              <a:solidFill>
                <a:srgbClr val="3A4C9E"/>
              </a:solidFill>
              <a:latin typeface="+mj-lt"/>
            </a:rPr>
            <a:t>Sensibilität</a:t>
          </a:r>
          <a:r>
            <a:rPr lang="de-DE" sz="2600" kern="1200" dirty="0">
              <a:latin typeface="+mj-lt"/>
            </a:rPr>
            <a:t> (demographischer Wandel) erfordern vermehrte </a:t>
          </a:r>
          <a:r>
            <a:rPr lang="de-DE" sz="2600" b="1" u="none" kern="1200" dirty="0">
              <a:solidFill>
                <a:srgbClr val="3A4C9E"/>
              </a:solidFill>
              <a:latin typeface="+mj-lt"/>
            </a:rPr>
            <a:t>Anpassung</a:t>
          </a:r>
          <a:r>
            <a:rPr lang="de-DE" sz="2600" u="sng" kern="1200" dirty="0">
              <a:latin typeface="+mj-lt"/>
            </a:rPr>
            <a:t> </a:t>
          </a:r>
          <a:r>
            <a:rPr lang="de-DE" sz="2600" kern="1200" dirty="0">
              <a:latin typeface="+mj-lt"/>
            </a:rPr>
            <a:t>(Präventionsmaßnahmen), damit die Vulnerabilität gesenkt werden kann. </a:t>
          </a:r>
        </a:p>
      </dsp:txBody>
      <dsp:txXfrm>
        <a:off x="0" y="3567955"/>
        <a:ext cx="10545630" cy="11773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0209A-AB0B-4E6F-A920-9B0DF5F7C20E}">
      <dsp:nvSpPr>
        <dsp:cNvPr id="0" name=""/>
        <dsp:cNvSpPr/>
      </dsp:nvSpPr>
      <dsp:spPr>
        <a:xfrm>
          <a:off x="845772" y="1121"/>
          <a:ext cx="2191971" cy="1315182"/>
        </a:xfrm>
        <a:prstGeom prst="flowChartAlternateProcess">
          <a:avLst/>
        </a:prstGeom>
        <a:solidFill>
          <a:srgbClr val="4465A8">
            <a:alpha val="32157"/>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de-DE" sz="2500" b="1" kern="1200" dirty="0">
              <a:solidFill>
                <a:srgbClr val="3A4C9E"/>
              </a:solidFill>
              <a:latin typeface="+mj-lt"/>
            </a:rPr>
            <a:t>Ältere</a:t>
          </a:r>
        </a:p>
      </dsp:txBody>
      <dsp:txXfrm>
        <a:off x="909973" y="65322"/>
        <a:ext cx="2063569" cy="1186780"/>
      </dsp:txXfrm>
    </dsp:sp>
    <dsp:sp modelId="{A6CAF764-1B52-4B3D-AE25-BE57C2C08FC4}">
      <dsp:nvSpPr>
        <dsp:cNvPr id="0" name=""/>
        <dsp:cNvSpPr/>
      </dsp:nvSpPr>
      <dsp:spPr>
        <a:xfrm>
          <a:off x="3287957" y="1121"/>
          <a:ext cx="2191971" cy="1315182"/>
        </a:xfrm>
        <a:prstGeom prst="flowChartAlternateProcess">
          <a:avLst/>
        </a:prstGeom>
        <a:solidFill>
          <a:srgbClr val="6CBCE4">
            <a:alpha val="32941"/>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de-DE" sz="2500" b="1" kern="1200" dirty="0">
              <a:solidFill>
                <a:srgbClr val="3A4C9E"/>
              </a:solidFill>
              <a:latin typeface="+mj-lt"/>
            </a:rPr>
            <a:t>Obdachlose</a:t>
          </a:r>
        </a:p>
      </dsp:txBody>
      <dsp:txXfrm>
        <a:off x="3352158" y="65322"/>
        <a:ext cx="2063569" cy="1186780"/>
      </dsp:txXfrm>
    </dsp:sp>
    <dsp:sp modelId="{23101A26-33B2-4ADE-B231-63F5DD40D971}">
      <dsp:nvSpPr>
        <dsp:cNvPr id="0" name=""/>
        <dsp:cNvSpPr/>
      </dsp:nvSpPr>
      <dsp:spPr>
        <a:xfrm>
          <a:off x="5699125" y="1121"/>
          <a:ext cx="2191971" cy="1315182"/>
        </a:xfrm>
        <a:prstGeom prst="flowChartAlternateProcess">
          <a:avLst/>
        </a:prstGeom>
        <a:solidFill>
          <a:srgbClr val="81CDD4">
            <a:alpha val="32157"/>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de-DE" sz="2500" b="1" kern="1200" dirty="0" err="1">
              <a:solidFill>
                <a:srgbClr val="3A4C9E"/>
              </a:solidFill>
              <a:latin typeface="+mj-lt"/>
            </a:rPr>
            <a:t>Arbeiter:innen</a:t>
          </a:r>
          <a:endParaRPr lang="de-DE" sz="2500" b="1" kern="1200" dirty="0">
            <a:solidFill>
              <a:srgbClr val="3A4C9E"/>
            </a:solidFill>
            <a:latin typeface="+mj-lt"/>
          </a:endParaRPr>
        </a:p>
      </dsp:txBody>
      <dsp:txXfrm>
        <a:off x="5763326" y="65322"/>
        <a:ext cx="2063569" cy="1186780"/>
      </dsp:txXfrm>
    </dsp:sp>
    <dsp:sp modelId="{0077F8B9-063F-4704-B26B-CC84C61400E2}">
      <dsp:nvSpPr>
        <dsp:cNvPr id="0" name=""/>
        <dsp:cNvSpPr/>
      </dsp:nvSpPr>
      <dsp:spPr>
        <a:xfrm>
          <a:off x="902894" y="1536622"/>
          <a:ext cx="2191971" cy="1315182"/>
        </a:xfrm>
        <a:prstGeom prst="flowChartAlternateProcess">
          <a:avLst/>
        </a:prstGeom>
        <a:solidFill>
          <a:srgbClr val="BDEDF1">
            <a:alpha val="32941"/>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de-DE" sz="2500" b="1" kern="1200" dirty="0" err="1">
              <a:solidFill>
                <a:srgbClr val="3A4C9E"/>
              </a:solidFill>
              <a:latin typeface="+mj-lt"/>
            </a:rPr>
            <a:t>Sportler:innen</a:t>
          </a:r>
          <a:r>
            <a:rPr lang="de-DE" sz="2500" b="1" kern="1200" dirty="0">
              <a:solidFill>
                <a:srgbClr val="3A4C9E"/>
              </a:solidFill>
              <a:latin typeface="+mj-lt"/>
            </a:rPr>
            <a:t> draußen</a:t>
          </a:r>
        </a:p>
      </dsp:txBody>
      <dsp:txXfrm>
        <a:off x="967095" y="1600823"/>
        <a:ext cx="2063569" cy="1186780"/>
      </dsp:txXfrm>
    </dsp:sp>
    <dsp:sp modelId="{3EB82193-CE2C-40AD-97A7-B27730DF5F3E}">
      <dsp:nvSpPr>
        <dsp:cNvPr id="0" name=""/>
        <dsp:cNvSpPr/>
      </dsp:nvSpPr>
      <dsp:spPr>
        <a:xfrm>
          <a:off x="3287957" y="1535501"/>
          <a:ext cx="2191971" cy="1315182"/>
        </a:xfrm>
        <a:prstGeom prst="flowChartAlternateProcess">
          <a:avLst/>
        </a:prstGeom>
        <a:solidFill>
          <a:srgbClr val="81CDD4">
            <a:alpha val="32157"/>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de-DE" sz="2500" b="1" kern="1200" dirty="0">
              <a:solidFill>
                <a:srgbClr val="3A4C9E"/>
              </a:solidFill>
              <a:latin typeface="+mj-lt"/>
            </a:rPr>
            <a:t>Kleinkinder</a:t>
          </a:r>
        </a:p>
      </dsp:txBody>
      <dsp:txXfrm>
        <a:off x="3352158" y="1599702"/>
        <a:ext cx="2063569" cy="1186780"/>
      </dsp:txXfrm>
    </dsp:sp>
    <dsp:sp modelId="{957E06D0-903C-4778-9A1B-B693D5D2FDC1}">
      <dsp:nvSpPr>
        <dsp:cNvPr id="0" name=""/>
        <dsp:cNvSpPr/>
      </dsp:nvSpPr>
      <dsp:spPr>
        <a:xfrm>
          <a:off x="5699125" y="1535501"/>
          <a:ext cx="2191971" cy="1315182"/>
        </a:xfrm>
        <a:prstGeom prst="flowChartAlternateProcess">
          <a:avLst/>
        </a:prstGeom>
        <a:solidFill>
          <a:srgbClr val="6CBCE4">
            <a:alpha val="32941"/>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de-DE" sz="2500" b="1" kern="1200" dirty="0">
              <a:solidFill>
                <a:srgbClr val="3A4C9E"/>
              </a:solidFill>
              <a:latin typeface="+mj-lt"/>
            </a:rPr>
            <a:t>Schwangere</a:t>
          </a:r>
        </a:p>
      </dsp:txBody>
      <dsp:txXfrm>
        <a:off x="5763326" y="1599702"/>
        <a:ext cx="2063569" cy="11867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24D8F-C658-4CD2-A862-2C2480D66AC4}">
      <dsp:nvSpPr>
        <dsp:cNvPr id="0" name=""/>
        <dsp:cNvSpPr/>
      </dsp:nvSpPr>
      <dsp:spPr>
        <a:xfrm>
          <a:off x="1264677" y="284831"/>
          <a:ext cx="3139716" cy="1689728"/>
        </a:xfrm>
        <a:prstGeom prst="flowChartAlternateProcess">
          <a:avLst/>
        </a:prstGeom>
        <a:solidFill>
          <a:srgbClr val="4465A8">
            <a:alpha val="32157"/>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de-DE" sz="2500" b="1" kern="1200" dirty="0">
              <a:solidFill>
                <a:srgbClr val="3A4C9E"/>
              </a:solidFill>
              <a:latin typeface="+mj-lt"/>
            </a:rPr>
            <a:t>In Deutschland vor allem Menschen über 75 Jahren gefährdet.</a:t>
          </a:r>
          <a:endParaRPr lang="de-DE" sz="1800" b="1" kern="1200" dirty="0">
            <a:solidFill>
              <a:srgbClr val="3A4C9E"/>
            </a:solidFill>
            <a:latin typeface="+mj-lt"/>
          </a:endParaRPr>
        </a:p>
      </dsp:txBody>
      <dsp:txXfrm>
        <a:off x="1347161" y="367315"/>
        <a:ext cx="2974748" cy="15247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93FE1-9C6A-4A1D-BB86-370AF6A88D23}">
      <dsp:nvSpPr>
        <dsp:cNvPr id="0" name=""/>
        <dsp:cNvSpPr/>
      </dsp:nvSpPr>
      <dsp:spPr>
        <a:xfrm>
          <a:off x="0" y="0"/>
          <a:ext cx="7886700" cy="542880"/>
        </a:xfrm>
        <a:prstGeom prst="roundRect">
          <a:avLst/>
        </a:prstGeom>
        <a:solidFill>
          <a:srgbClr val="4465A8">
            <a:alpha val="32941"/>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a:solidFill>
                <a:srgbClr val="3A4C9E"/>
              </a:solidFill>
              <a:latin typeface="+mj-lt"/>
            </a:rPr>
            <a:t>Benötigung von Hilfe bei der Versorgung</a:t>
          </a:r>
          <a:endParaRPr lang="en-US" sz="2000" b="1" kern="1200" dirty="0">
            <a:solidFill>
              <a:srgbClr val="3A4C9E"/>
            </a:solidFill>
            <a:latin typeface="+mj-lt"/>
          </a:endParaRPr>
        </a:p>
      </dsp:txBody>
      <dsp:txXfrm>
        <a:off x="26501" y="26501"/>
        <a:ext cx="7833698" cy="489878"/>
      </dsp:txXfrm>
    </dsp:sp>
    <dsp:sp modelId="{C3531036-BFB0-41BD-967A-3C4AD547CF59}">
      <dsp:nvSpPr>
        <dsp:cNvPr id="0" name=""/>
        <dsp:cNvSpPr/>
      </dsp:nvSpPr>
      <dsp:spPr>
        <a:xfrm>
          <a:off x="0" y="629229"/>
          <a:ext cx="7886700" cy="542880"/>
        </a:xfrm>
        <a:prstGeom prst="roundRect">
          <a:avLst/>
        </a:prstGeom>
        <a:solidFill>
          <a:srgbClr val="4465A8">
            <a:alpha val="32941"/>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a:solidFill>
                <a:srgbClr val="3A4C9E"/>
              </a:solidFill>
              <a:latin typeface="+mj-lt"/>
            </a:rPr>
            <a:t>Geringe Mobilität oder Bettlägerigkeit</a:t>
          </a:r>
          <a:endParaRPr lang="en-US" sz="2000" b="1" kern="1200" dirty="0">
            <a:solidFill>
              <a:srgbClr val="3A4C9E"/>
            </a:solidFill>
            <a:latin typeface="+mj-lt"/>
          </a:endParaRPr>
        </a:p>
      </dsp:txBody>
      <dsp:txXfrm>
        <a:off x="26501" y="655730"/>
        <a:ext cx="7833698" cy="489878"/>
      </dsp:txXfrm>
    </dsp:sp>
    <dsp:sp modelId="{E835E2C4-1EE3-4FFD-8CFA-CF81C034572E}">
      <dsp:nvSpPr>
        <dsp:cNvPr id="0" name=""/>
        <dsp:cNvSpPr/>
      </dsp:nvSpPr>
      <dsp:spPr>
        <a:xfrm>
          <a:off x="0" y="1255629"/>
          <a:ext cx="7886700" cy="542880"/>
        </a:xfrm>
        <a:prstGeom prst="roundRect">
          <a:avLst/>
        </a:prstGeom>
        <a:solidFill>
          <a:srgbClr val="4465A8">
            <a:alpha val="32941"/>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a:solidFill>
                <a:srgbClr val="3A4C9E"/>
              </a:solidFill>
              <a:latin typeface="+mj-lt"/>
            </a:rPr>
            <a:t>Vorliegen chronischer Erkrankungen</a:t>
          </a:r>
          <a:endParaRPr lang="en-US" sz="2000" b="1" kern="1200" dirty="0">
            <a:solidFill>
              <a:srgbClr val="3A4C9E"/>
            </a:solidFill>
            <a:latin typeface="+mj-lt"/>
          </a:endParaRPr>
        </a:p>
      </dsp:txBody>
      <dsp:txXfrm>
        <a:off x="26501" y="1282130"/>
        <a:ext cx="7833698" cy="489878"/>
      </dsp:txXfrm>
    </dsp:sp>
    <dsp:sp modelId="{C7237C3A-5F6C-407A-B8EE-381B6C4296E8}">
      <dsp:nvSpPr>
        <dsp:cNvPr id="0" name=""/>
        <dsp:cNvSpPr/>
      </dsp:nvSpPr>
      <dsp:spPr>
        <a:xfrm>
          <a:off x="0" y="1882029"/>
          <a:ext cx="7886700" cy="542880"/>
        </a:xfrm>
        <a:prstGeom prst="roundRect">
          <a:avLst/>
        </a:prstGeom>
        <a:solidFill>
          <a:srgbClr val="4465A8">
            <a:alpha val="32941"/>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a:solidFill>
                <a:srgbClr val="3A4C9E"/>
              </a:solidFill>
              <a:latin typeface="+mj-lt"/>
            </a:rPr>
            <a:t>Einnahme bestimmter Medikamente </a:t>
          </a:r>
          <a:endParaRPr lang="en-US" sz="1800" kern="1200" dirty="0">
            <a:solidFill>
              <a:srgbClr val="3A4C9E"/>
            </a:solidFill>
            <a:latin typeface="+mj-lt"/>
          </a:endParaRPr>
        </a:p>
      </dsp:txBody>
      <dsp:txXfrm>
        <a:off x="26501" y="1908530"/>
        <a:ext cx="7833698" cy="489878"/>
      </dsp:txXfrm>
    </dsp:sp>
    <dsp:sp modelId="{B9ABBB59-B5D6-475A-BA26-7C584BFEBB9A}">
      <dsp:nvSpPr>
        <dsp:cNvPr id="0" name=""/>
        <dsp:cNvSpPr/>
      </dsp:nvSpPr>
      <dsp:spPr>
        <a:xfrm>
          <a:off x="0" y="2508429"/>
          <a:ext cx="7886700" cy="542880"/>
        </a:xfrm>
        <a:prstGeom prst="roundRect">
          <a:avLst/>
        </a:prstGeom>
        <a:solidFill>
          <a:srgbClr val="4465A8">
            <a:alpha val="32941"/>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a:solidFill>
                <a:srgbClr val="3A4C9E"/>
              </a:solidFill>
              <a:latin typeface="+mj-lt"/>
            </a:rPr>
            <a:t>Soziale Isolation und/ oder allein lebend</a:t>
          </a:r>
          <a:endParaRPr lang="en-US" sz="2000" b="1" kern="1200" dirty="0">
            <a:solidFill>
              <a:srgbClr val="3A4C9E"/>
            </a:solidFill>
            <a:latin typeface="+mj-lt"/>
          </a:endParaRPr>
        </a:p>
      </dsp:txBody>
      <dsp:txXfrm>
        <a:off x="26501" y="2534930"/>
        <a:ext cx="7833698" cy="489878"/>
      </dsp:txXfrm>
    </dsp:sp>
    <dsp:sp modelId="{5111464E-CCAF-471A-9F3C-41F668C01800}">
      <dsp:nvSpPr>
        <dsp:cNvPr id="0" name=""/>
        <dsp:cNvSpPr/>
      </dsp:nvSpPr>
      <dsp:spPr>
        <a:xfrm>
          <a:off x="0" y="3134829"/>
          <a:ext cx="7886700" cy="542880"/>
        </a:xfrm>
        <a:prstGeom prst="roundRect">
          <a:avLst/>
        </a:prstGeom>
        <a:solidFill>
          <a:srgbClr val="4465A8">
            <a:alpha val="32941"/>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a:solidFill>
                <a:srgbClr val="3A4C9E"/>
              </a:solidFill>
              <a:latin typeface="+mj-lt"/>
            </a:rPr>
            <a:t>Geringer sozioökonomischer Status </a:t>
          </a:r>
          <a:endParaRPr lang="en-US" sz="2000" b="1" kern="1200" dirty="0">
            <a:solidFill>
              <a:srgbClr val="3A4C9E"/>
            </a:solidFill>
            <a:latin typeface="+mj-lt"/>
          </a:endParaRPr>
        </a:p>
      </dsp:txBody>
      <dsp:txXfrm>
        <a:off x="26501" y="3161330"/>
        <a:ext cx="7833698" cy="489878"/>
      </dsp:txXfrm>
    </dsp:sp>
    <dsp:sp modelId="{58A7E829-6CD6-4059-AE92-5D700CDA9092}">
      <dsp:nvSpPr>
        <dsp:cNvPr id="0" name=""/>
        <dsp:cNvSpPr/>
      </dsp:nvSpPr>
      <dsp:spPr>
        <a:xfrm>
          <a:off x="0" y="3761229"/>
          <a:ext cx="7886700" cy="542880"/>
        </a:xfrm>
        <a:prstGeom prst="roundRect">
          <a:avLst/>
        </a:prstGeom>
        <a:solidFill>
          <a:srgbClr val="4465A8">
            <a:alpha val="32941"/>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b="1" kern="1200" dirty="0">
              <a:solidFill>
                <a:srgbClr val="3A4C9E"/>
              </a:solidFill>
              <a:latin typeface="+mj-lt"/>
            </a:rPr>
            <a:t>Ungünstige Wohnverhältnisse</a:t>
          </a:r>
          <a:endParaRPr lang="en-US" sz="1200" kern="1200" dirty="0">
            <a:solidFill>
              <a:srgbClr val="3A4C9E"/>
            </a:solidFill>
            <a:latin typeface="+mj-lt"/>
          </a:endParaRPr>
        </a:p>
      </dsp:txBody>
      <dsp:txXfrm>
        <a:off x="26501" y="3787730"/>
        <a:ext cx="7833698" cy="489878"/>
      </dsp:txXfrm>
    </dsp:sp>
    <dsp:sp modelId="{258C1999-F8E3-47CE-8A90-4D04B65FF523}">
      <dsp:nvSpPr>
        <dsp:cNvPr id="0" name=""/>
        <dsp:cNvSpPr/>
      </dsp:nvSpPr>
      <dsp:spPr>
        <a:xfrm>
          <a:off x="0" y="4304109"/>
          <a:ext cx="7886700" cy="495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0320" rIns="113792" bIns="20320" numCol="1" spcCol="1270" anchor="t" anchorCtr="0">
          <a:noAutofit/>
        </a:bodyPr>
        <a:lstStyle/>
        <a:p>
          <a:pPr marL="171450" lvl="1" indent="0" algn="l" defTabSz="711200">
            <a:lnSpc>
              <a:spcPct val="90000"/>
            </a:lnSpc>
            <a:spcBef>
              <a:spcPct val="0"/>
            </a:spcBef>
            <a:spcAft>
              <a:spcPct val="20000"/>
            </a:spcAft>
            <a:buChar char="••"/>
          </a:pPr>
          <a:r>
            <a:rPr lang="de-DE" sz="1600" kern="1200" dirty="0">
              <a:solidFill>
                <a:schemeClr val="tx1">
                  <a:lumMod val="95000"/>
                  <a:lumOff val="5000"/>
                </a:schemeClr>
              </a:solidFill>
              <a:latin typeface="+mj-lt"/>
            </a:rPr>
            <a:t>In einer Stadt lebend (Urban Heat Island); Dachgeschoss; Südlage; schlechte thermische Isolierung; kein Zugang zu kühlen Räumen/Klimaanlage</a:t>
          </a:r>
          <a:endParaRPr lang="en-US" sz="1600" kern="1200" dirty="0">
            <a:solidFill>
              <a:schemeClr val="tx1">
                <a:lumMod val="95000"/>
                <a:lumOff val="5000"/>
              </a:schemeClr>
            </a:solidFill>
            <a:latin typeface="+mj-lt"/>
          </a:endParaRPr>
        </a:p>
      </dsp:txBody>
      <dsp:txXfrm>
        <a:off x="0" y="4304109"/>
        <a:ext cx="7886700" cy="49524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D752A8-533B-6748-B876-8BA21BD850EC}" type="datetimeFigureOut">
              <a:rPr lang="en-US" smtClean="0"/>
              <a:t>5/23/2023</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37021A-B664-2449-9947-ACF2C3FDD412}" type="slidenum">
              <a:rPr lang="en-US" smtClean="0"/>
              <a:t>‹Nr.›</a:t>
            </a:fld>
            <a:endParaRPr lang="en-US"/>
          </a:p>
        </p:txBody>
      </p:sp>
    </p:spTree>
    <p:extLst>
      <p:ext uri="{BB962C8B-B14F-4D97-AF65-F5344CB8AC3E}">
        <p14:creationId xmlns:p14="http://schemas.microsoft.com/office/powerpoint/2010/main" val="314025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5237021A-B664-2449-9947-ACF2C3FDD412}" type="slidenum">
              <a:rPr lang="en-US" smtClean="0"/>
              <a:t>2</a:t>
            </a:fld>
            <a:endParaRPr lang="en-US"/>
          </a:p>
        </p:txBody>
      </p:sp>
    </p:spTree>
    <p:extLst>
      <p:ext uri="{BB962C8B-B14F-4D97-AF65-F5344CB8AC3E}">
        <p14:creationId xmlns:p14="http://schemas.microsoft.com/office/powerpoint/2010/main" val="877278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dirty="0">
              <a:effectLst/>
              <a:latin typeface="Arial" panose="020B0604020202020204" pitchFamily="34" charset="0"/>
              <a:ea typeface="Calibri" panose="020F0502020204030204" pitchFamily="34" charset="0"/>
            </a:endParaRPr>
          </a:p>
        </p:txBody>
      </p:sp>
      <p:sp>
        <p:nvSpPr>
          <p:cNvPr id="4" name="Foliennummernplatzhalter 3"/>
          <p:cNvSpPr>
            <a:spLocks noGrp="1"/>
          </p:cNvSpPr>
          <p:nvPr>
            <p:ph type="sldNum" sz="quarter" idx="5"/>
          </p:nvPr>
        </p:nvSpPr>
        <p:spPr/>
        <p:txBody>
          <a:bodyPr/>
          <a:lstStyle/>
          <a:p>
            <a:fld id="{5237021A-B664-2449-9947-ACF2C3FDD412}" type="slidenum">
              <a:rPr lang="en-US" smtClean="0"/>
              <a:t>11</a:t>
            </a:fld>
            <a:endParaRPr lang="en-US"/>
          </a:p>
        </p:txBody>
      </p:sp>
    </p:spTree>
    <p:extLst>
      <p:ext uri="{BB962C8B-B14F-4D97-AF65-F5344CB8AC3E}">
        <p14:creationId xmlns:p14="http://schemas.microsoft.com/office/powerpoint/2010/main" val="1879851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endParaRPr lang="de-DE" sz="1800" dirty="0">
              <a:effectLst/>
              <a:latin typeface="Arial" panose="020B0604020202020204" pitchFamily="34" charset="0"/>
              <a:ea typeface="Calibri" panose="020F0502020204030204" pitchFamily="34" charset="0"/>
            </a:endParaRPr>
          </a:p>
        </p:txBody>
      </p:sp>
      <p:sp>
        <p:nvSpPr>
          <p:cNvPr id="4" name="Foliennummernplatzhalter 3"/>
          <p:cNvSpPr>
            <a:spLocks noGrp="1"/>
          </p:cNvSpPr>
          <p:nvPr>
            <p:ph type="sldNum" sz="quarter" idx="5"/>
          </p:nvPr>
        </p:nvSpPr>
        <p:spPr/>
        <p:txBody>
          <a:bodyPr/>
          <a:lstStyle/>
          <a:p>
            <a:fld id="{5237021A-B664-2449-9947-ACF2C3FDD412}" type="slidenum">
              <a:rPr lang="en-US" smtClean="0"/>
              <a:t>12</a:t>
            </a:fld>
            <a:endParaRPr lang="en-US"/>
          </a:p>
        </p:txBody>
      </p:sp>
    </p:spTree>
    <p:extLst>
      <p:ext uri="{BB962C8B-B14F-4D97-AF65-F5344CB8AC3E}">
        <p14:creationId xmlns:p14="http://schemas.microsoft.com/office/powerpoint/2010/main" val="2421676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endParaRPr lang="de-DE" sz="1800" dirty="0">
              <a:effectLst/>
              <a:latin typeface="Arial" panose="020B0604020202020204" pitchFamily="34" charset="0"/>
              <a:ea typeface="Calibri" panose="020F0502020204030204" pitchFamily="34" charset="0"/>
            </a:endParaRPr>
          </a:p>
        </p:txBody>
      </p:sp>
      <p:sp>
        <p:nvSpPr>
          <p:cNvPr id="4" name="Foliennummernplatzhalter 3"/>
          <p:cNvSpPr>
            <a:spLocks noGrp="1"/>
          </p:cNvSpPr>
          <p:nvPr>
            <p:ph type="sldNum" sz="quarter" idx="5"/>
          </p:nvPr>
        </p:nvSpPr>
        <p:spPr/>
        <p:txBody>
          <a:bodyPr/>
          <a:lstStyle/>
          <a:p>
            <a:fld id="{5237021A-B664-2449-9947-ACF2C3FDD412}" type="slidenum">
              <a:rPr lang="en-US" smtClean="0"/>
              <a:t>13</a:t>
            </a:fld>
            <a:endParaRPr lang="en-US"/>
          </a:p>
        </p:txBody>
      </p:sp>
    </p:spTree>
    <p:extLst>
      <p:ext uri="{BB962C8B-B14F-4D97-AF65-F5344CB8AC3E}">
        <p14:creationId xmlns:p14="http://schemas.microsoft.com/office/powerpoint/2010/main" val="514181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endParaRPr lang="de-DE" sz="1800" dirty="0">
              <a:effectLst/>
              <a:latin typeface="Arial" panose="020B0604020202020204" pitchFamily="34" charset="0"/>
              <a:ea typeface="Calibri" panose="020F0502020204030204" pitchFamily="34" charset="0"/>
            </a:endParaRPr>
          </a:p>
        </p:txBody>
      </p:sp>
      <p:sp>
        <p:nvSpPr>
          <p:cNvPr id="4" name="Foliennummernplatzhalter 3"/>
          <p:cNvSpPr>
            <a:spLocks noGrp="1"/>
          </p:cNvSpPr>
          <p:nvPr>
            <p:ph type="sldNum" sz="quarter" idx="5"/>
          </p:nvPr>
        </p:nvSpPr>
        <p:spPr/>
        <p:txBody>
          <a:bodyPr/>
          <a:lstStyle/>
          <a:p>
            <a:fld id="{837E7DD0-A531-47D9-B267-697DCBD482C6}" type="slidenum">
              <a:rPr lang="de-DE" smtClean="0"/>
              <a:t>14</a:t>
            </a:fld>
            <a:endParaRPr lang="de-DE"/>
          </a:p>
        </p:txBody>
      </p:sp>
    </p:spTree>
    <p:extLst>
      <p:ext uri="{BB962C8B-B14F-4D97-AF65-F5344CB8AC3E}">
        <p14:creationId xmlns:p14="http://schemas.microsoft.com/office/powerpoint/2010/main" val="1974842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5237021A-B664-2449-9947-ACF2C3FDD412}" type="slidenum">
              <a:rPr lang="en-US" smtClean="0"/>
              <a:t>15</a:t>
            </a:fld>
            <a:endParaRPr lang="en-US"/>
          </a:p>
        </p:txBody>
      </p:sp>
    </p:spTree>
    <p:extLst>
      <p:ext uri="{BB962C8B-B14F-4D97-AF65-F5344CB8AC3E}">
        <p14:creationId xmlns:p14="http://schemas.microsoft.com/office/powerpoint/2010/main" val="2628944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endParaRPr lang="de-DE" sz="1800" dirty="0">
              <a:effectLst/>
              <a:latin typeface="Arial" panose="020B0604020202020204" pitchFamily="34" charset="0"/>
              <a:ea typeface="Calibri" panose="020F0502020204030204" pitchFamily="34" charset="0"/>
            </a:endParaRPr>
          </a:p>
        </p:txBody>
      </p:sp>
      <p:sp>
        <p:nvSpPr>
          <p:cNvPr id="4" name="Foliennummernplatzhalter 3"/>
          <p:cNvSpPr>
            <a:spLocks noGrp="1"/>
          </p:cNvSpPr>
          <p:nvPr>
            <p:ph type="sldNum" sz="quarter" idx="5"/>
          </p:nvPr>
        </p:nvSpPr>
        <p:spPr/>
        <p:txBody>
          <a:bodyPr/>
          <a:lstStyle/>
          <a:p>
            <a:fld id="{5237021A-B664-2449-9947-ACF2C3FDD412}" type="slidenum">
              <a:rPr lang="en-US" smtClean="0"/>
              <a:t>3</a:t>
            </a:fld>
            <a:endParaRPr lang="en-US"/>
          </a:p>
        </p:txBody>
      </p:sp>
    </p:spTree>
    <p:extLst>
      <p:ext uri="{BB962C8B-B14F-4D97-AF65-F5344CB8AC3E}">
        <p14:creationId xmlns:p14="http://schemas.microsoft.com/office/powerpoint/2010/main" val="1108486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endParaRPr lang="de-DE" sz="1800" dirty="0">
              <a:effectLst/>
              <a:latin typeface="Arial" panose="020B0604020202020204" pitchFamily="34" charset="0"/>
              <a:ea typeface="Calibri" panose="020F0502020204030204" pitchFamily="34" charset="0"/>
            </a:endParaRPr>
          </a:p>
        </p:txBody>
      </p:sp>
      <p:sp>
        <p:nvSpPr>
          <p:cNvPr id="4" name="Foliennummernplatzhalter 3"/>
          <p:cNvSpPr>
            <a:spLocks noGrp="1"/>
          </p:cNvSpPr>
          <p:nvPr>
            <p:ph type="sldNum" sz="quarter" idx="5"/>
          </p:nvPr>
        </p:nvSpPr>
        <p:spPr/>
        <p:txBody>
          <a:bodyPr/>
          <a:lstStyle/>
          <a:p>
            <a:fld id="{5237021A-B664-2449-9947-ACF2C3FDD412}" type="slidenum">
              <a:rPr lang="en-US" smtClean="0"/>
              <a:t>4</a:t>
            </a:fld>
            <a:endParaRPr lang="en-US"/>
          </a:p>
        </p:txBody>
      </p:sp>
    </p:spTree>
    <p:extLst>
      <p:ext uri="{BB962C8B-B14F-4D97-AF65-F5344CB8AC3E}">
        <p14:creationId xmlns:p14="http://schemas.microsoft.com/office/powerpoint/2010/main" val="1678778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endParaRPr lang="de-DE" sz="1800" dirty="0">
              <a:effectLst/>
              <a:latin typeface="Arial" panose="020B0604020202020204" pitchFamily="34" charset="0"/>
              <a:ea typeface="Calibri" panose="020F0502020204030204" pitchFamily="34" charset="0"/>
            </a:endParaRPr>
          </a:p>
        </p:txBody>
      </p:sp>
      <p:sp>
        <p:nvSpPr>
          <p:cNvPr id="4" name="Foliennummernplatzhalter 3"/>
          <p:cNvSpPr>
            <a:spLocks noGrp="1"/>
          </p:cNvSpPr>
          <p:nvPr>
            <p:ph type="sldNum" sz="quarter" idx="5"/>
          </p:nvPr>
        </p:nvSpPr>
        <p:spPr/>
        <p:txBody>
          <a:bodyPr/>
          <a:lstStyle/>
          <a:p>
            <a:fld id="{5237021A-B664-2449-9947-ACF2C3FDD412}" type="slidenum">
              <a:rPr lang="en-US" smtClean="0"/>
              <a:t>5</a:t>
            </a:fld>
            <a:endParaRPr lang="en-US"/>
          </a:p>
        </p:txBody>
      </p:sp>
    </p:spTree>
    <p:extLst>
      <p:ext uri="{BB962C8B-B14F-4D97-AF65-F5344CB8AC3E}">
        <p14:creationId xmlns:p14="http://schemas.microsoft.com/office/powerpoint/2010/main" val="4160093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dirty="0">
              <a:effectLst/>
              <a:latin typeface="Arial" panose="020B0604020202020204" pitchFamily="34" charset="0"/>
              <a:ea typeface="Calibri" panose="020F0502020204030204" pitchFamily="34" charset="0"/>
            </a:endParaRPr>
          </a:p>
        </p:txBody>
      </p:sp>
      <p:sp>
        <p:nvSpPr>
          <p:cNvPr id="4" name="Foliennummernplatzhalter 3"/>
          <p:cNvSpPr>
            <a:spLocks noGrp="1"/>
          </p:cNvSpPr>
          <p:nvPr>
            <p:ph type="sldNum" sz="quarter" idx="5"/>
          </p:nvPr>
        </p:nvSpPr>
        <p:spPr/>
        <p:txBody>
          <a:bodyPr/>
          <a:lstStyle/>
          <a:p>
            <a:fld id="{5237021A-B664-2449-9947-ACF2C3FDD412}" type="slidenum">
              <a:rPr lang="en-US" smtClean="0"/>
              <a:t>6</a:t>
            </a:fld>
            <a:endParaRPr lang="en-US"/>
          </a:p>
        </p:txBody>
      </p:sp>
    </p:spTree>
    <p:extLst>
      <p:ext uri="{BB962C8B-B14F-4D97-AF65-F5344CB8AC3E}">
        <p14:creationId xmlns:p14="http://schemas.microsoft.com/office/powerpoint/2010/main" val="116250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endParaRPr lang="de-DE" sz="1800" dirty="0">
              <a:effectLst/>
              <a:latin typeface="Arial" panose="020B0604020202020204" pitchFamily="34" charset="0"/>
              <a:ea typeface="Calibri" panose="020F0502020204030204" pitchFamily="34" charset="0"/>
            </a:endParaRPr>
          </a:p>
        </p:txBody>
      </p:sp>
      <p:sp>
        <p:nvSpPr>
          <p:cNvPr id="4" name="Foliennummernplatzhalter 3"/>
          <p:cNvSpPr>
            <a:spLocks noGrp="1"/>
          </p:cNvSpPr>
          <p:nvPr>
            <p:ph type="sldNum" sz="quarter" idx="5"/>
          </p:nvPr>
        </p:nvSpPr>
        <p:spPr/>
        <p:txBody>
          <a:bodyPr/>
          <a:lstStyle/>
          <a:p>
            <a:fld id="{5237021A-B664-2449-9947-ACF2C3FDD412}" type="slidenum">
              <a:rPr lang="en-US" smtClean="0"/>
              <a:t>7</a:t>
            </a:fld>
            <a:endParaRPr lang="en-US"/>
          </a:p>
        </p:txBody>
      </p:sp>
    </p:spTree>
    <p:extLst>
      <p:ext uri="{BB962C8B-B14F-4D97-AF65-F5344CB8AC3E}">
        <p14:creationId xmlns:p14="http://schemas.microsoft.com/office/powerpoint/2010/main" val="80310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endParaRPr lang="de-DE" sz="1800" dirty="0">
              <a:effectLst/>
              <a:latin typeface="Arial" panose="020B0604020202020204" pitchFamily="34" charset="0"/>
              <a:ea typeface="Calibri" panose="020F0502020204030204" pitchFamily="34" charset="0"/>
            </a:endParaRPr>
          </a:p>
        </p:txBody>
      </p:sp>
      <p:sp>
        <p:nvSpPr>
          <p:cNvPr id="4" name="Foliennummernplatzhalter 3"/>
          <p:cNvSpPr>
            <a:spLocks noGrp="1"/>
          </p:cNvSpPr>
          <p:nvPr>
            <p:ph type="sldNum" sz="quarter" idx="5"/>
          </p:nvPr>
        </p:nvSpPr>
        <p:spPr/>
        <p:txBody>
          <a:bodyPr/>
          <a:lstStyle/>
          <a:p>
            <a:fld id="{5237021A-B664-2449-9947-ACF2C3FDD412}" type="slidenum">
              <a:rPr lang="en-US" smtClean="0"/>
              <a:t>8</a:t>
            </a:fld>
            <a:endParaRPr lang="en-US"/>
          </a:p>
        </p:txBody>
      </p:sp>
    </p:spTree>
    <p:extLst>
      <p:ext uri="{BB962C8B-B14F-4D97-AF65-F5344CB8AC3E}">
        <p14:creationId xmlns:p14="http://schemas.microsoft.com/office/powerpoint/2010/main" val="948568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endParaRPr lang="de-DE" sz="1800" dirty="0">
              <a:effectLst/>
              <a:latin typeface="Arial" panose="020B0604020202020204" pitchFamily="34" charset="0"/>
              <a:ea typeface="Calibri" panose="020F0502020204030204" pitchFamily="34" charset="0"/>
            </a:endParaRPr>
          </a:p>
        </p:txBody>
      </p:sp>
      <p:sp>
        <p:nvSpPr>
          <p:cNvPr id="4" name="Foliennummernplatzhalter 3"/>
          <p:cNvSpPr>
            <a:spLocks noGrp="1"/>
          </p:cNvSpPr>
          <p:nvPr>
            <p:ph type="sldNum" sz="quarter" idx="5"/>
          </p:nvPr>
        </p:nvSpPr>
        <p:spPr/>
        <p:txBody>
          <a:bodyPr/>
          <a:lstStyle/>
          <a:p>
            <a:fld id="{5237021A-B664-2449-9947-ACF2C3FDD412}" type="slidenum">
              <a:rPr lang="en-US" smtClean="0"/>
              <a:t>9</a:t>
            </a:fld>
            <a:endParaRPr lang="en-US"/>
          </a:p>
        </p:txBody>
      </p:sp>
    </p:spTree>
    <p:extLst>
      <p:ext uri="{BB962C8B-B14F-4D97-AF65-F5344CB8AC3E}">
        <p14:creationId xmlns:p14="http://schemas.microsoft.com/office/powerpoint/2010/main" val="3938138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endParaRPr lang="de-DE" sz="1800" dirty="0">
              <a:effectLst/>
              <a:latin typeface="Arial" panose="020B0604020202020204" pitchFamily="34" charset="0"/>
              <a:ea typeface="Calibri" panose="020F0502020204030204" pitchFamily="34" charset="0"/>
            </a:endParaRPr>
          </a:p>
        </p:txBody>
      </p:sp>
      <p:sp>
        <p:nvSpPr>
          <p:cNvPr id="4" name="Foliennummernplatzhalter 3"/>
          <p:cNvSpPr>
            <a:spLocks noGrp="1"/>
          </p:cNvSpPr>
          <p:nvPr>
            <p:ph type="sldNum" sz="quarter" idx="5"/>
          </p:nvPr>
        </p:nvSpPr>
        <p:spPr/>
        <p:txBody>
          <a:bodyPr/>
          <a:lstStyle/>
          <a:p>
            <a:fld id="{5237021A-B664-2449-9947-ACF2C3FDD412}" type="slidenum">
              <a:rPr lang="en-US" smtClean="0"/>
              <a:t>10</a:t>
            </a:fld>
            <a:endParaRPr lang="en-US"/>
          </a:p>
        </p:txBody>
      </p:sp>
    </p:spTree>
    <p:extLst>
      <p:ext uri="{BB962C8B-B14F-4D97-AF65-F5344CB8AC3E}">
        <p14:creationId xmlns:p14="http://schemas.microsoft.com/office/powerpoint/2010/main" val="2675091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1E1E31-11A2-8D41-ABF7-AB45CF738D0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a:p>
        </p:txBody>
      </p:sp>
      <p:sp>
        <p:nvSpPr>
          <p:cNvPr id="3" name="Untertitel 2">
            <a:extLst>
              <a:ext uri="{FF2B5EF4-FFF2-40B4-BE49-F238E27FC236}">
                <a16:creationId xmlns:a16="http://schemas.microsoft.com/office/drawing/2014/main" id="{21E36356-D13D-ED4B-BBA6-A81F068BED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umsplatzhalter 3">
            <a:extLst>
              <a:ext uri="{FF2B5EF4-FFF2-40B4-BE49-F238E27FC236}">
                <a16:creationId xmlns:a16="http://schemas.microsoft.com/office/drawing/2014/main" id="{E8A2A1AB-1948-0E48-87B5-18FED7602DBA}"/>
              </a:ext>
            </a:extLst>
          </p:cNvPr>
          <p:cNvSpPr>
            <a:spLocks noGrp="1"/>
          </p:cNvSpPr>
          <p:nvPr>
            <p:ph type="dt" sz="half" idx="10"/>
          </p:nvPr>
        </p:nvSpPr>
        <p:spPr/>
        <p:txBody>
          <a:bodyPr/>
          <a:lstStyle/>
          <a:p>
            <a:fld id="{F933674C-AB70-624B-93BE-3E8D07C9DC58}" type="datetimeFigureOut">
              <a:rPr lang="en-US" smtClean="0"/>
              <a:t>5/23/2023</a:t>
            </a:fld>
            <a:endParaRPr lang="en-US"/>
          </a:p>
        </p:txBody>
      </p:sp>
      <p:sp>
        <p:nvSpPr>
          <p:cNvPr id="5" name="Fußzeilenplatzhalter 4">
            <a:extLst>
              <a:ext uri="{FF2B5EF4-FFF2-40B4-BE49-F238E27FC236}">
                <a16:creationId xmlns:a16="http://schemas.microsoft.com/office/drawing/2014/main" id="{B153E206-3A80-D045-B49E-9F30DA6D3438}"/>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99D7348A-8BAD-3147-91C5-A1DC0D7E58AC}"/>
              </a:ext>
            </a:extLst>
          </p:cNvPr>
          <p:cNvSpPr>
            <a:spLocks noGrp="1"/>
          </p:cNvSpPr>
          <p:nvPr>
            <p:ph type="sldNum" sz="quarter" idx="12"/>
          </p:nvPr>
        </p:nvSpPr>
        <p:spPr/>
        <p:txBody>
          <a:bodyPr/>
          <a:lstStyle/>
          <a:p>
            <a:fld id="{F008E37C-FE11-E349-9F73-AE469DAFA98E}" type="slidenum">
              <a:rPr lang="en-US" smtClean="0"/>
              <a:t>‹Nr.›</a:t>
            </a:fld>
            <a:endParaRPr lang="en-US"/>
          </a:p>
        </p:txBody>
      </p:sp>
    </p:spTree>
    <p:extLst>
      <p:ext uri="{BB962C8B-B14F-4D97-AF65-F5344CB8AC3E}">
        <p14:creationId xmlns:p14="http://schemas.microsoft.com/office/powerpoint/2010/main" val="314383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480FF9-8D2C-8D4D-94C0-438F82108B39}"/>
              </a:ext>
            </a:extLst>
          </p:cNvPr>
          <p:cNvSpPr>
            <a:spLocks noGrp="1"/>
          </p:cNvSpPr>
          <p:nvPr>
            <p:ph type="title"/>
          </p:nvPr>
        </p:nvSpPr>
        <p:spPr/>
        <p:txBody>
          <a:bodyPr/>
          <a:lstStyle/>
          <a:p>
            <a:r>
              <a:rPr lang="de-DE"/>
              <a:t>Mastertitelformat bearbeiten</a:t>
            </a:r>
            <a:endParaRPr lang="en-US"/>
          </a:p>
        </p:txBody>
      </p:sp>
      <p:sp>
        <p:nvSpPr>
          <p:cNvPr id="3" name="Vertikaler Textplatzhalter 2">
            <a:extLst>
              <a:ext uri="{FF2B5EF4-FFF2-40B4-BE49-F238E27FC236}">
                <a16:creationId xmlns:a16="http://schemas.microsoft.com/office/drawing/2014/main" id="{F3377489-F93F-904C-81F2-A6A6E55EED9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3BFEC205-7E01-E740-A928-5DE93F8ACBDF}"/>
              </a:ext>
            </a:extLst>
          </p:cNvPr>
          <p:cNvSpPr>
            <a:spLocks noGrp="1"/>
          </p:cNvSpPr>
          <p:nvPr>
            <p:ph type="dt" sz="half" idx="10"/>
          </p:nvPr>
        </p:nvSpPr>
        <p:spPr/>
        <p:txBody>
          <a:bodyPr/>
          <a:lstStyle/>
          <a:p>
            <a:fld id="{F933674C-AB70-624B-93BE-3E8D07C9DC58}" type="datetimeFigureOut">
              <a:rPr lang="en-US" smtClean="0"/>
              <a:t>5/23/2023</a:t>
            </a:fld>
            <a:endParaRPr lang="en-US"/>
          </a:p>
        </p:txBody>
      </p:sp>
      <p:sp>
        <p:nvSpPr>
          <p:cNvPr id="5" name="Fußzeilenplatzhalter 4">
            <a:extLst>
              <a:ext uri="{FF2B5EF4-FFF2-40B4-BE49-F238E27FC236}">
                <a16:creationId xmlns:a16="http://schemas.microsoft.com/office/drawing/2014/main" id="{9911AE2C-29C9-BD47-A754-05962C822CD3}"/>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D4306999-2842-674D-B73C-2DEEB6CA05ED}"/>
              </a:ext>
            </a:extLst>
          </p:cNvPr>
          <p:cNvSpPr>
            <a:spLocks noGrp="1"/>
          </p:cNvSpPr>
          <p:nvPr>
            <p:ph type="sldNum" sz="quarter" idx="12"/>
          </p:nvPr>
        </p:nvSpPr>
        <p:spPr/>
        <p:txBody>
          <a:bodyPr/>
          <a:lstStyle/>
          <a:p>
            <a:fld id="{F008E37C-FE11-E349-9F73-AE469DAFA98E}" type="slidenum">
              <a:rPr lang="en-US" smtClean="0"/>
              <a:t>‹Nr.›</a:t>
            </a:fld>
            <a:endParaRPr lang="en-US"/>
          </a:p>
        </p:txBody>
      </p:sp>
    </p:spTree>
    <p:extLst>
      <p:ext uri="{BB962C8B-B14F-4D97-AF65-F5344CB8AC3E}">
        <p14:creationId xmlns:p14="http://schemas.microsoft.com/office/powerpoint/2010/main" val="2782259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C3E561C-B55C-2C46-8DF6-95F3C0AAF297}"/>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US"/>
          </a:p>
        </p:txBody>
      </p:sp>
      <p:sp>
        <p:nvSpPr>
          <p:cNvPr id="3" name="Vertikaler Textplatzhalter 2">
            <a:extLst>
              <a:ext uri="{FF2B5EF4-FFF2-40B4-BE49-F238E27FC236}">
                <a16:creationId xmlns:a16="http://schemas.microsoft.com/office/drawing/2014/main" id="{913E4529-A2A2-974B-96FA-5DD474FFC18B}"/>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25B13C15-7151-7249-BA25-A32B24E29FF7}"/>
              </a:ext>
            </a:extLst>
          </p:cNvPr>
          <p:cNvSpPr>
            <a:spLocks noGrp="1"/>
          </p:cNvSpPr>
          <p:nvPr>
            <p:ph type="dt" sz="half" idx="10"/>
          </p:nvPr>
        </p:nvSpPr>
        <p:spPr/>
        <p:txBody>
          <a:bodyPr/>
          <a:lstStyle/>
          <a:p>
            <a:fld id="{F933674C-AB70-624B-93BE-3E8D07C9DC58}" type="datetimeFigureOut">
              <a:rPr lang="en-US" smtClean="0"/>
              <a:t>5/23/2023</a:t>
            </a:fld>
            <a:endParaRPr lang="en-US"/>
          </a:p>
        </p:txBody>
      </p:sp>
      <p:sp>
        <p:nvSpPr>
          <p:cNvPr id="5" name="Fußzeilenplatzhalter 4">
            <a:extLst>
              <a:ext uri="{FF2B5EF4-FFF2-40B4-BE49-F238E27FC236}">
                <a16:creationId xmlns:a16="http://schemas.microsoft.com/office/drawing/2014/main" id="{D6AB8097-0CFC-F549-9CF0-CFBEA8138819}"/>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17BDE539-FB54-014D-ADFC-73904E20851D}"/>
              </a:ext>
            </a:extLst>
          </p:cNvPr>
          <p:cNvSpPr>
            <a:spLocks noGrp="1"/>
          </p:cNvSpPr>
          <p:nvPr>
            <p:ph type="sldNum" sz="quarter" idx="12"/>
          </p:nvPr>
        </p:nvSpPr>
        <p:spPr/>
        <p:txBody>
          <a:bodyPr/>
          <a:lstStyle/>
          <a:p>
            <a:fld id="{F008E37C-FE11-E349-9F73-AE469DAFA98E}" type="slidenum">
              <a:rPr lang="en-US" smtClean="0"/>
              <a:t>‹Nr.›</a:t>
            </a:fld>
            <a:endParaRPr lang="en-US"/>
          </a:p>
        </p:txBody>
      </p:sp>
    </p:spTree>
    <p:extLst>
      <p:ext uri="{BB962C8B-B14F-4D97-AF65-F5344CB8AC3E}">
        <p14:creationId xmlns:p14="http://schemas.microsoft.com/office/powerpoint/2010/main" val="1136006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D981B8-47DE-DD45-A98B-9814596BF634}"/>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4747687F-C531-AA45-BF73-219F44E4B58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E3FE4FC6-3184-8D4E-8BBA-1612D52F6B2D}"/>
              </a:ext>
            </a:extLst>
          </p:cNvPr>
          <p:cNvSpPr>
            <a:spLocks noGrp="1"/>
          </p:cNvSpPr>
          <p:nvPr>
            <p:ph type="dt" sz="half" idx="10"/>
          </p:nvPr>
        </p:nvSpPr>
        <p:spPr/>
        <p:txBody>
          <a:bodyPr/>
          <a:lstStyle/>
          <a:p>
            <a:fld id="{F933674C-AB70-624B-93BE-3E8D07C9DC58}" type="datetimeFigureOut">
              <a:rPr lang="en-US" smtClean="0"/>
              <a:t>5/23/2023</a:t>
            </a:fld>
            <a:endParaRPr lang="en-US"/>
          </a:p>
        </p:txBody>
      </p:sp>
      <p:sp>
        <p:nvSpPr>
          <p:cNvPr id="5" name="Fußzeilenplatzhalter 4">
            <a:extLst>
              <a:ext uri="{FF2B5EF4-FFF2-40B4-BE49-F238E27FC236}">
                <a16:creationId xmlns:a16="http://schemas.microsoft.com/office/drawing/2014/main" id="{21FC5379-834A-6A46-AA1C-CF19BEE93448}"/>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CB525284-A78F-DF42-8326-7A0EEF5A3923}"/>
              </a:ext>
            </a:extLst>
          </p:cNvPr>
          <p:cNvSpPr>
            <a:spLocks noGrp="1"/>
          </p:cNvSpPr>
          <p:nvPr>
            <p:ph type="sldNum" sz="quarter" idx="12"/>
          </p:nvPr>
        </p:nvSpPr>
        <p:spPr/>
        <p:txBody>
          <a:bodyPr/>
          <a:lstStyle/>
          <a:p>
            <a:fld id="{F008E37C-FE11-E349-9F73-AE469DAFA98E}" type="slidenum">
              <a:rPr lang="en-US" smtClean="0"/>
              <a:t>‹Nr.›</a:t>
            </a:fld>
            <a:endParaRPr lang="en-US"/>
          </a:p>
        </p:txBody>
      </p:sp>
    </p:spTree>
    <p:extLst>
      <p:ext uri="{BB962C8B-B14F-4D97-AF65-F5344CB8AC3E}">
        <p14:creationId xmlns:p14="http://schemas.microsoft.com/office/powerpoint/2010/main" val="423644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A9A7F8-08FD-E345-B352-F3AE0A6DEFD6}"/>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a:p>
        </p:txBody>
      </p:sp>
      <p:sp>
        <p:nvSpPr>
          <p:cNvPr id="3" name="Textplatzhalter 2">
            <a:extLst>
              <a:ext uri="{FF2B5EF4-FFF2-40B4-BE49-F238E27FC236}">
                <a16:creationId xmlns:a16="http://schemas.microsoft.com/office/drawing/2014/main" id="{03B94186-9D11-C74D-9CF0-738EC70BC5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C6B4F75-CF6B-7D49-90EE-51597BA556AC}"/>
              </a:ext>
            </a:extLst>
          </p:cNvPr>
          <p:cNvSpPr>
            <a:spLocks noGrp="1"/>
          </p:cNvSpPr>
          <p:nvPr>
            <p:ph type="dt" sz="half" idx="10"/>
          </p:nvPr>
        </p:nvSpPr>
        <p:spPr/>
        <p:txBody>
          <a:bodyPr/>
          <a:lstStyle/>
          <a:p>
            <a:fld id="{F933674C-AB70-624B-93BE-3E8D07C9DC58}" type="datetimeFigureOut">
              <a:rPr lang="en-US" smtClean="0"/>
              <a:t>5/23/2023</a:t>
            </a:fld>
            <a:endParaRPr lang="en-US"/>
          </a:p>
        </p:txBody>
      </p:sp>
      <p:sp>
        <p:nvSpPr>
          <p:cNvPr id="5" name="Fußzeilenplatzhalter 4">
            <a:extLst>
              <a:ext uri="{FF2B5EF4-FFF2-40B4-BE49-F238E27FC236}">
                <a16:creationId xmlns:a16="http://schemas.microsoft.com/office/drawing/2014/main" id="{1B14EA68-9391-5149-8058-3C74A806FDF4}"/>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C4CBC4D3-2373-B543-93E1-5F723DD5B8F1}"/>
              </a:ext>
            </a:extLst>
          </p:cNvPr>
          <p:cNvSpPr>
            <a:spLocks noGrp="1"/>
          </p:cNvSpPr>
          <p:nvPr>
            <p:ph type="sldNum" sz="quarter" idx="12"/>
          </p:nvPr>
        </p:nvSpPr>
        <p:spPr/>
        <p:txBody>
          <a:bodyPr/>
          <a:lstStyle/>
          <a:p>
            <a:fld id="{F008E37C-FE11-E349-9F73-AE469DAFA98E}" type="slidenum">
              <a:rPr lang="en-US" smtClean="0"/>
              <a:t>‹Nr.›</a:t>
            </a:fld>
            <a:endParaRPr lang="en-US"/>
          </a:p>
        </p:txBody>
      </p:sp>
    </p:spTree>
    <p:extLst>
      <p:ext uri="{BB962C8B-B14F-4D97-AF65-F5344CB8AC3E}">
        <p14:creationId xmlns:p14="http://schemas.microsoft.com/office/powerpoint/2010/main" val="2547401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7D2273-DD5D-E44E-B75E-98CB81C7694A}"/>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3B25CAD2-36F3-5A4C-BA37-ECFE646A752D}"/>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a:extLst>
              <a:ext uri="{FF2B5EF4-FFF2-40B4-BE49-F238E27FC236}">
                <a16:creationId xmlns:a16="http://schemas.microsoft.com/office/drawing/2014/main" id="{C3D977EC-F6ED-E243-99F3-F496E4B6B69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a:extLst>
              <a:ext uri="{FF2B5EF4-FFF2-40B4-BE49-F238E27FC236}">
                <a16:creationId xmlns:a16="http://schemas.microsoft.com/office/drawing/2014/main" id="{BB18F942-719D-7542-9614-9D38DD28DC30}"/>
              </a:ext>
            </a:extLst>
          </p:cNvPr>
          <p:cNvSpPr>
            <a:spLocks noGrp="1"/>
          </p:cNvSpPr>
          <p:nvPr>
            <p:ph type="dt" sz="half" idx="10"/>
          </p:nvPr>
        </p:nvSpPr>
        <p:spPr/>
        <p:txBody>
          <a:bodyPr/>
          <a:lstStyle/>
          <a:p>
            <a:fld id="{F933674C-AB70-624B-93BE-3E8D07C9DC58}" type="datetimeFigureOut">
              <a:rPr lang="en-US" smtClean="0"/>
              <a:t>5/23/2023</a:t>
            </a:fld>
            <a:endParaRPr lang="en-US"/>
          </a:p>
        </p:txBody>
      </p:sp>
      <p:sp>
        <p:nvSpPr>
          <p:cNvPr id="6" name="Fußzeilenplatzhalter 5">
            <a:extLst>
              <a:ext uri="{FF2B5EF4-FFF2-40B4-BE49-F238E27FC236}">
                <a16:creationId xmlns:a16="http://schemas.microsoft.com/office/drawing/2014/main" id="{678D86EE-F2C0-304B-9A62-00BA3E464301}"/>
              </a:ext>
            </a:extLst>
          </p:cNvPr>
          <p:cNvSpPr>
            <a:spLocks noGrp="1"/>
          </p:cNvSpPr>
          <p:nvPr>
            <p:ph type="ftr" sz="quarter" idx="11"/>
          </p:nvPr>
        </p:nvSpPr>
        <p:spPr/>
        <p:txBody>
          <a:bodyPr/>
          <a:lstStyle/>
          <a:p>
            <a:endParaRPr lang="en-US"/>
          </a:p>
        </p:txBody>
      </p:sp>
      <p:sp>
        <p:nvSpPr>
          <p:cNvPr id="7" name="Foliennummernplatzhalter 6">
            <a:extLst>
              <a:ext uri="{FF2B5EF4-FFF2-40B4-BE49-F238E27FC236}">
                <a16:creationId xmlns:a16="http://schemas.microsoft.com/office/drawing/2014/main" id="{8EB955A9-A5A5-7747-AC7D-1225950AB37D}"/>
              </a:ext>
            </a:extLst>
          </p:cNvPr>
          <p:cNvSpPr>
            <a:spLocks noGrp="1"/>
          </p:cNvSpPr>
          <p:nvPr>
            <p:ph type="sldNum" sz="quarter" idx="12"/>
          </p:nvPr>
        </p:nvSpPr>
        <p:spPr/>
        <p:txBody>
          <a:bodyPr/>
          <a:lstStyle/>
          <a:p>
            <a:fld id="{F008E37C-FE11-E349-9F73-AE469DAFA98E}" type="slidenum">
              <a:rPr lang="en-US" smtClean="0"/>
              <a:t>‹Nr.›</a:t>
            </a:fld>
            <a:endParaRPr lang="en-US"/>
          </a:p>
        </p:txBody>
      </p:sp>
    </p:spTree>
    <p:extLst>
      <p:ext uri="{BB962C8B-B14F-4D97-AF65-F5344CB8AC3E}">
        <p14:creationId xmlns:p14="http://schemas.microsoft.com/office/powerpoint/2010/main" val="1829907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3E8E03-E6C8-CE4A-80D2-B297DC0CE31E}"/>
              </a:ext>
            </a:extLst>
          </p:cNvPr>
          <p:cNvSpPr>
            <a:spLocks noGrp="1"/>
          </p:cNvSpPr>
          <p:nvPr>
            <p:ph type="title"/>
          </p:nvPr>
        </p:nvSpPr>
        <p:spPr>
          <a:xfrm>
            <a:off x="839788" y="365125"/>
            <a:ext cx="10515600" cy="1325563"/>
          </a:xfrm>
        </p:spPr>
        <p:txBody>
          <a:bodyPr/>
          <a:lstStyle/>
          <a:p>
            <a:r>
              <a:rPr lang="de-DE"/>
              <a:t>Mastertitelformat bearbeiten</a:t>
            </a:r>
            <a:endParaRPr lang="en-US"/>
          </a:p>
        </p:txBody>
      </p:sp>
      <p:sp>
        <p:nvSpPr>
          <p:cNvPr id="3" name="Textplatzhalter 2">
            <a:extLst>
              <a:ext uri="{FF2B5EF4-FFF2-40B4-BE49-F238E27FC236}">
                <a16:creationId xmlns:a16="http://schemas.microsoft.com/office/drawing/2014/main" id="{5A249035-0CF5-EF48-8505-428BDB33FA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C9040E98-D4E6-EC4E-A572-92B6C6BF57A0}"/>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a:extLst>
              <a:ext uri="{FF2B5EF4-FFF2-40B4-BE49-F238E27FC236}">
                <a16:creationId xmlns:a16="http://schemas.microsoft.com/office/drawing/2014/main" id="{866E377C-3143-784F-B656-A2A10AB32A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985D8FA-AB1D-3C4D-90C0-22EDA940D2E7}"/>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a:extLst>
              <a:ext uri="{FF2B5EF4-FFF2-40B4-BE49-F238E27FC236}">
                <a16:creationId xmlns:a16="http://schemas.microsoft.com/office/drawing/2014/main" id="{DFA59240-AF4A-6B4F-96CE-F30129CA7750}"/>
              </a:ext>
            </a:extLst>
          </p:cNvPr>
          <p:cNvSpPr>
            <a:spLocks noGrp="1"/>
          </p:cNvSpPr>
          <p:nvPr>
            <p:ph type="dt" sz="half" idx="10"/>
          </p:nvPr>
        </p:nvSpPr>
        <p:spPr/>
        <p:txBody>
          <a:bodyPr/>
          <a:lstStyle/>
          <a:p>
            <a:fld id="{F933674C-AB70-624B-93BE-3E8D07C9DC58}" type="datetimeFigureOut">
              <a:rPr lang="en-US" smtClean="0"/>
              <a:t>5/23/2023</a:t>
            </a:fld>
            <a:endParaRPr lang="en-US"/>
          </a:p>
        </p:txBody>
      </p:sp>
      <p:sp>
        <p:nvSpPr>
          <p:cNvPr id="8" name="Fußzeilenplatzhalter 7">
            <a:extLst>
              <a:ext uri="{FF2B5EF4-FFF2-40B4-BE49-F238E27FC236}">
                <a16:creationId xmlns:a16="http://schemas.microsoft.com/office/drawing/2014/main" id="{585EF9E8-9009-B445-B1D2-420187AB8121}"/>
              </a:ext>
            </a:extLst>
          </p:cNvPr>
          <p:cNvSpPr>
            <a:spLocks noGrp="1"/>
          </p:cNvSpPr>
          <p:nvPr>
            <p:ph type="ftr" sz="quarter" idx="11"/>
          </p:nvPr>
        </p:nvSpPr>
        <p:spPr/>
        <p:txBody>
          <a:bodyPr/>
          <a:lstStyle/>
          <a:p>
            <a:endParaRPr lang="en-US"/>
          </a:p>
        </p:txBody>
      </p:sp>
      <p:sp>
        <p:nvSpPr>
          <p:cNvPr id="9" name="Foliennummernplatzhalter 8">
            <a:extLst>
              <a:ext uri="{FF2B5EF4-FFF2-40B4-BE49-F238E27FC236}">
                <a16:creationId xmlns:a16="http://schemas.microsoft.com/office/drawing/2014/main" id="{38CA8600-1F66-654D-8C45-167357B90F46}"/>
              </a:ext>
            </a:extLst>
          </p:cNvPr>
          <p:cNvSpPr>
            <a:spLocks noGrp="1"/>
          </p:cNvSpPr>
          <p:nvPr>
            <p:ph type="sldNum" sz="quarter" idx="12"/>
          </p:nvPr>
        </p:nvSpPr>
        <p:spPr/>
        <p:txBody>
          <a:bodyPr/>
          <a:lstStyle/>
          <a:p>
            <a:fld id="{F008E37C-FE11-E349-9F73-AE469DAFA98E}" type="slidenum">
              <a:rPr lang="en-US" smtClean="0"/>
              <a:t>‹Nr.›</a:t>
            </a:fld>
            <a:endParaRPr lang="en-US"/>
          </a:p>
        </p:txBody>
      </p:sp>
    </p:spTree>
    <p:extLst>
      <p:ext uri="{BB962C8B-B14F-4D97-AF65-F5344CB8AC3E}">
        <p14:creationId xmlns:p14="http://schemas.microsoft.com/office/powerpoint/2010/main" val="1503187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D35B92-042B-964A-BAB4-96135FFFA299}"/>
              </a:ext>
            </a:extLst>
          </p:cNvPr>
          <p:cNvSpPr>
            <a:spLocks noGrp="1"/>
          </p:cNvSpPr>
          <p:nvPr>
            <p:ph type="title"/>
          </p:nvPr>
        </p:nvSpPr>
        <p:spPr/>
        <p:txBody>
          <a:bodyPr/>
          <a:lstStyle/>
          <a:p>
            <a:r>
              <a:rPr lang="de-DE"/>
              <a:t>Mastertitelformat bearbeiten</a:t>
            </a:r>
            <a:endParaRPr lang="en-US"/>
          </a:p>
        </p:txBody>
      </p:sp>
      <p:sp>
        <p:nvSpPr>
          <p:cNvPr id="3" name="Datumsplatzhalter 2">
            <a:extLst>
              <a:ext uri="{FF2B5EF4-FFF2-40B4-BE49-F238E27FC236}">
                <a16:creationId xmlns:a16="http://schemas.microsoft.com/office/drawing/2014/main" id="{59CDD679-4145-5743-9574-756F2989F58C}"/>
              </a:ext>
            </a:extLst>
          </p:cNvPr>
          <p:cNvSpPr>
            <a:spLocks noGrp="1"/>
          </p:cNvSpPr>
          <p:nvPr>
            <p:ph type="dt" sz="half" idx="10"/>
          </p:nvPr>
        </p:nvSpPr>
        <p:spPr/>
        <p:txBody>
          <a:bodyPr/>
          <a:lstStyle/>
          <a:p>
            <a:fld id="{F933674C-AB70-624B-93BE-3E8D07C9DC58}" type="datetimeFigureOut">
              <a:rPr lang="en-US" smtClean="0"/>
              <a:t>5/23/2023</a:t>
            </a:fld>
            <a:endParaRPr lang="en-US"/>
          </a:p>
        </p:txBody>
      </p:sp>
      <p:sp>
        <p:nvSpPr>
          <p:cNvPr id="4" name="Fußzeilenplatzhalter 3">
            <a:extLst>
              <a:ext uri="{FF2B5EF4-FFF2-40B4-BE49-F238E27FC236}">
                <a16:creationId xmlns:a16="http://schemas.microsoft.com/office/drawing/2014/main" id="{5BD72EBB-5A7F-7F46-9458-0E4A2023B838}"/>
              </a:ext>
            </a:extLst>
          </p:cNvPr>
          <p:cNvSpPr>
            <a:spLocks noGrp="1"/>
          </p:cNvSpPr>
          <p:nvPr>
            <p:ph type="ftr" sz="quarter" idx="11"/>
          </p:nvPr>
        </p:nvSpPr>
        <p:spPr/>
        <p:txBody>
          <a:bodyPr/>
          <a:lstStyle/>
          <a:p>
            <a:endParaRPr lang="en-US"/>
          </a:p>
        </p:txBody>
      </p:sp>
      <p:sp>
        <p:nvSpPr>
          <p:cNvPr id="5" name="Foliennummernplatzhalter 4">
            <a:extLst>
              <a:ext uri="{FF2B5EF4-FFF2-40B4-BE49-F238E27FC236}">
                <a16:creationId xmlns:a16="http://schemas.microsoft.com/office/drawing/2014/main" id="{3AC5BC64-8661-604A-9228-BCDADC565D20}"/>
              </a:ext>
            </a:extLst>
          </p:cNvPr>
          <p:cNvSpPr>
            <a:spLocks noGrp="1"/>
          </p:cNvSpPr>
          <p:nvPr>
            <p:ph type="sldNum" sz="quarter" idx="12"/>
          </p:nvPr>
        </p:nvSpPr>
        <p:spPr/>
        <p:txBody>
          <a:bodyPr/>
          <a:lstStyle/>
          <a:p>
            <a:fld id="{F008E37C-FE11-E349-9F73-AE469DAFA98E}" type="slidenum">
              <a:rPr lang="en-US" smtClean="0"/>
              <a:t>‹Nr.›</a:t>
            </a:fld>
            <a:endParaRPr lang="en-US"/>
          </a:p>
        </p:txBody>
      </p:sp>
    </p:spTree>
    <p:extLst>
      <p:ext uri="{BB962C8B-B14F-4D97-AF65-F5344CB8AC3E}">
        <p14:creationId xmlns:p14="http://schemas.microsoft.com/office/powerpoint/2010/main" val="4193132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FF97930-D12E-C740-AB7D-B50621D59924}"/>
              </a:ext>
            </a:extLst>
          </p:cNvPr>
          <p:cNvSpPr>
            <a:spLocks noGrp="1"/>
          </p:cNvSpPr>
          <p:nvPr>
            <p:ph type="dt" sz="half" idx="10"/>
          </p:nvPr>
        </p:nvSpPr>
        <p:spPr/>
        <p:txBody>
          <a:bodyPr/>
          <a:lstStyle/>
          <a:p>
            <a:fld id="{F933674C-AB70-624B-93BE-3E8D07C9DC58}" type="datetimeFigureOut">
              <a:rPr lang="en-US" smtClean="0"/>
              <a:t>5/23/2023</a:t>
            </a:fld>
            <a:endParaRPr lang="en-US"/>
          </a:p>
        </p:txBody>
      </p:sp>
      <p:sp>
        <p:nvSpPr>
          <p:cNvPr id="3" name="Fußzeilenplatzhalter 2">
            <a:extLst>
              <a:ext uri="{FF2B5EF4-FFF2-40B4-BE49-F238E27FC236}">
                <a16:creationId xmlns:a16="http://schemas.microsoft.com/office/drawing/2014/main" id="{7DE68DAA-EF94-7D4F-8C53-0DFACA800A72}"/>
              </a:ext>
            </a:extLst>
          </p:cNvPr>
          <p:cNvSpPr>
            <a:spLocks noGrp="1"/>
          </p:cNvSpPr>
          <p:nvPr>
            <p:ph type="ftr" sz="quarter" idx="11"/>
          </p:nvPr>
        </p:nvSpPr>
        <p:spPr/>
        <p:txBody>
          <a:bodyPr/>
          <a:lstStyle/>
          <a:p>
            <a:endParaRPr lang="en-US"/>
          </a:p>
        </p:txBody>
      </p:sp>
      <p:sp>
        <p:nvSpPr>
          <p:cNvPr id="4" name="Foliennummernplatzhalter 3">
            <a:extLst>
              <a:ext uri="{FF2B5EF4-FFF2-40B4-BE49-F238E27FC236}">
                <a16:creationId xmlns:a16="http://schemas.microsoft.com/office/drawing/2014/main" id="{217BBA75-13C7-B040-9DDA-BA6E5BA14D4C}"/>
              </a:ext>
            </a:extLst>
          </p:cNvPr>
          <p:cNvSpPr>
            <a:spLocks noGrp="1"/>
          </p:cNvSpPr>
          <p:nvPr>
            <p:ph type="sldNum" sz="quarter" idx="12"/>
          </p:nvPr>
        </p:nvSpPr>
        <p:spPr/>
        <p:txBody>
          <a:bodyPr/>
          <a:lstStyle/>
          <a:p>
            <a:fld id="{F008E37C-FE11-E349-9F73-AE469DAFA98E}" type="slidenum">
              <a:rPr lang="en-US" smtClean="0"/>
              <a:t>‹Nr.›</a:t>
            </a:fld>
            <a:endParaRPr lang="en-US"/>
          </a:p>
        </p:txBody>
      </p:sp>
    </p:spTree>
    <p:extLst>
      <p:ext uri="{BB962C8B-B14F-4D97-AF65-F5344CB8AC3E}">
        <p14:creationId xmlns:p14="http://schemas.microsoft.com/office/powerpoint/2010/main" val="2573540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C57E12-D02A-1242-BEA5-0E4A18079FA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Inhaltsplatzhalter 2">
            <a:extLst>
              <a:ext uri="{FF2B5EF4-FFF2-40B4-BE49-F238E27FC236}">
                <a16:creationId xmlns:a16="http://schemas.microsoft.com/office/drawing/2014/main" id="{85935D5E-6E90-D64F-B882-7B621DA89D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a:extLst>
              <a:ext uri="{FF2B5EF4-FFF2-40B4-BE49-F238E27FC236}">
                <a16:creationId xmlns:a16="http://schemas.microsoft.com/office/drawing/2014/main" id="{9913BF69-3A66-D144-821A-67E5F705C9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4417433-7810-AA4C-915A-C67C15434587}"/>
              </a:ext>
            </a:extLst>
          </p:cNvPr>
          <p:cNvSpPr>
            <a:spLocks noGrp="1"/>
          </p:cNvSpPr>
          <p:nvPr>
            <p:ph type="dt" sz="half" idx="10"/>
          </p:nvPr>
        </p:nvSpPr>
        <p:spPr/>
        <p:txBody>
          <a:bodyPr/>
          <a:lstStyle/>
          <a:p>
            <a:fld id="{F933674C-AB70-624B-93BE-3E8D07C9DC58}" type="datetimeFigureOut">
              <a:rPr lang="en-US" smtClean="0"/>
              <a:t>5/23/2023</a:t>
            </a:fld>
            <a:endParaRPr lang="en-US"/>
          </a:p>
        </p:txBody>
      </p:sp>
      <p:sp>
        <p:nvSpPr>
          <p:cNvPr id="6" name="Fußzeilenplatzhalter 5">
            <a:extLst>
              <a:ext uri="{FF2B5EF4-FFF2-40B4-BE49-F238E27FC236}">
                <a16:creationId xmlns:a16="http://schemas.microsoft.com/office/drawing/2014/main" id="{3A38EDF5-F5F5-0C42-9EB4-EA2259FE90D0}"/>
              </a:ext>
            </a:extLst>
          </p:cNvPr>
          <p:cNvSpPr>
            <a:spLocks noGrp="1"/>
          </p:cNvSpPr>
          <p:nvPr>
            <p:ph type="ftr" sz="quarter" idx="11"/>
          </p:nvPr>
        </p:nvSpPr>
        <p:spPr/>
        <p:txBody>
          <a:bodyPr/>
          <a:lstStyle/>
          <a:p>
            <a:endParaRPr lang="en-US"/>
          </a:p>
        </p:txBody>
      </p:sp>
      <p:sp>
        <p:nvSpPr>
          <p:cNvPr id="7" name="Foliennummernplatzhalter 6">
            <a:extLst>
              <a:ext uri="{FF2B5EF4-FFF2-40B4-BE49-F238E27FC236}">
                <a16:creationId xmlns:a16="http://schemas.microsoft.com/office/drawing/2014/main" id="{BC82223E-D397-D446-89DA-B62C5C7C4E90}"/>
              </a:ext>
            </a:extLst>
          </p:cNvPr>
          <p:cNvSpPr>
            <a:spLocks noGrp="1"/>
          </p:cNvSpPr>
          <p:nvPr>
            <p:ph type="sldNum" sz="quarter" idx="12"/>
          </p:nvPr>
        </p:nvSpPr>
        <p:spPr/>
        <p:txBody>
          <a:bodyPr/>
          <a:lstStyle/>
          <a:p>
            <a:fld id="{F008E37C-FE11-E349-9F73-AE469DAFA98E}" type="slidenum">
              <a:rPr lang="en-US" smtClean="0"/>
              <a:t>‹Nr.›</a:t>
            </a:fld>
            <a:endParaRPr lang="en-US"/>
          </a:p>
        </p:txBody>
      </p:sp>
    </p:spTree>
    <p:extLst>
      <p:ext uri="{BB962C8B-B14F-4D97-AF65-F5344CB8AC3E}">
        <p14:creationId xmlns:p14="http://schemas.microsoft.com/office/powerpoint/2010/main" val="562099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ACCA58-2EAB-DC45-9D50-B8028225FBD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Bildplatzhalter 2">
            <a:extLst>
              <a:ext uri="{FF2B5EF4-FFF2-40B4-BE49-F238E27FC236}">
                <a16:creationId xmlns:a16="http://schemas.microsoft.com/office/drawing/2014/main" id="{3D693308-6E5E-C74F-8B50-3AB86A5ABC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a:extLst>
              <a:ext uri="{FF2B5EF4-FFF2-40B4-BE49-F238E27FC236}">
                <a16:creationId xmlns:a16="http://schemas.microsoft.com/office/drawing/2014/main" id="{11DAE045-744A-F546-8E89-ABAD358152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1EED24E-E24D-9B42-A805-EEF2FFAB77B6}"/>
              </a:ext>
            </a:extLst>
          </p:cNvPr>
          <p:cNvSpPr>
            <a:spLocks noGrp="1"/>
          </p:cNvSpPr>
          <p:nvPr>
            <p:ph type="dt" sz="half" idx="10"/>
          </p:nvPr>
        </p:nvSpPr>
        <p:spPr/>
        <p:txBody>
          <a:bodyPr/>
          <a:lstStyle/>
          <a:p>
            <a:fld id="{F933674C-AB70-624B-93BE-3E8D07C9DC58}" type="datetimeFigureOut">
              <a:rPr lang="en-US" smtClean="0"/>
              <a:t>5/23/2023</a:t>
            </a:fld>
            <a:endParaRPr lang="en-US"/>
          </a:p>
        </p:txBody>
      </p:sp>
      <p:sp>
        <p:nvSpPr>
          <p:cNvPr id="6" name="Fußzeilenplatzhalter 5">
            <a:extLst>
              <a:ext uri="{FF2B5EF4-FFF2-40B4-BE49-F238E27FC236}">
                <a16:creationId xmlns:a16="http://schemas.microsoft.com/office/drawing/2014/main" id="{925F1D7C-2CC8-B840-919A-8BD285F8BE55}"/>
              </a:ext>
            </a:extLst>
          </p:cNvPr>
          <p:cNvSpPr>
            <a:spLocks noGrp="1"/>
          </p:cNvSpPr>
          <p:nvPr>
            <p:ph type="ftr" sz="quarter" idx="11"/>
          </p:nvPr>
        </p:nvSpPr>
        <p:spPr/>
        <p:txBody>
          <a:bodyPr/>
          <a:lstStyle/>
          <a:p>
            <a:endParaRPr lang="en-US"/>
          </a:p>
        </p:txBody>
      </p:sp>
      <p:sp>
        <p:nvSpPr>
          <p:cNvPr id="7" name="Foliennummernplatzhalter 6">
            <a:extLst>
              <a:ext uri="{FF2B5EF4-FFF2-40B4-BE49-F238E27FC236}">
                <a16:creationId xmlns:a16="http://schemas.microsoft.com/office/drawing/2014/main" id="{4DA4F649-E558-F54F-9A55-2375713126D6}"/>
              </a:ext>
            </a:extLst>
          </p:cNvPr>
          <p:cNvSpPr>
            <a:spLocks noGrp="1"/>
          </p:cNvSpPr>
          <p:nvPr>
            <p:ph type="sldNum" sz="quarter" idx="12"/>
          </p:nvPr>
        </p:nvSpPr>
        <p:spPr/>
        <p:txBody>
          <a:bodyPr/>
          <a:lstStyle/>
          <a:p>
            <a:fld id="{F008E37C-FE11-E349-9F73-AE469DAFA98E}" type="slidenum">
              <a:rPr lang="en-US" smtClean="0"/>
              <a:t>‹Nr.›</a:t>
            </a:fld>
            <a:endParaRPr lang="en-US"/>
          </a:p>
        </p:txBody>
      </p:sp>
    </p:spTree>
    <p:extLst>
      <p:ext uri="{BB962C8B-B14F-4D97-AF65-F5344CB8AC3E}">
        <p14:creationId xmlns:p14="http://schemas.microsoft.com/office/powerpoint/2010/main" val="165440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5B6257D-C651-A44E-8B28-28E7F50E3E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platzhalter 2">
            <a:extLst>
              <a:ext uri="{FF2B5EF4-FFF2-40B4-BE49-F238E27FC236}">
                <a16:creationId xmlns:a16="http://schemas.microsoft.com/office/drawing/2014/main" id="{9C0C4AE1-DBE1-3A4B-A40B-A403549BEF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48B856F8-5B64-6C4A-AF43-A486F19355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674C-AB70-624B-93BE-3E8D07C9DC58}" type="datetimeFigureOut">
              <a:rPr lang="en-US" smtClean="0"/>
              <a:t>5/23/2023</a:t>
            </a:fld>
            <a:endParaRPr lang="en-US"/>
          </a:p>
        </p:txBody>
      </p:sp>
      <p:sp>
        <p:nvSpPr>
          <p:cNvPr id="5" name="Fußzeilenplatzhalter 4">
            <a:extLst>
              <a:ext uri="{FF2B5EF4-FFF2-40B4-BE49-F238E27FC236}">
                <a16:creationId xmlns:a16="http://schemas.microsoft.com/office/drawing/2014/main" id="{B94BBDF6-F138-C24C-B8A1-352A630636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Foliennummernplatzhalter 5">
            <a:extLst>
              <a:ext uri="{FF2B5EF4-FFF2-40B4-BE49-F238E27FC236}">
                <a16:creationId xmlns:a16="http://schemas.microsoft.com/office/drawing/2014/main" id="{B6024878-7B9E-C54C-B369-D71DA65D7C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08E37C-FE11-E349-9F73-AE469DAFA98E}" type="slidenum">
              <a:rPr lang="en-US" smtClean="0"/>
              <a:t>‹Nr.›</a:t>
            </a:fld>
            <a:endParaRPr lang="en-US"/>
          </a:p>
        </p:txBody>
      </p:sp>
    </p:spTree>
    <p:extLst>
      <p:ext uri="{BB962C8B-B14F-4D97-AF65-F5344CB8AC3E}">
        <p14:creationId xmlns:p14="http://schemas.microsoft.com/office/powerpoint/2010/main" val="1553266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hitzeschutz@klimawandel-gesundheit.de"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hyperlink" Target="http://www.klinikum.uni-muenchen.de/Bildungsmodule-Aerzte/download/de/PDFs/lindemann/Fortbildung-Aerzte1.pptx"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8.jpe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hyperlink" Target="http://www.klinikum.uni-muenchen.de/Bildungsmodule-Aerzte/download/de/PDFs/lindemann/Fortbildung-Aerzte1.pptx"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klinikum.uni-muenchen.de/Bildungsmodule-Aerzte/download/de/PDFs/lindemann/Fortbildung-Aerzte1.ppt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www.klinikum.uni-muenchen.de/Bildungsmodule-Aerzte/download/de/PDFs/lindemann/Fortbildung-Aerzte1.pptx"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microsoft.com/office/2018/10/relationships/comments" Target="../comments/modernComment_109_78185398.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007/s00391-019-01594-4" TargetMode="External"/><Relationship Id="rId7" Type="http://schemas.openxmlformats.org/officeDocument/2006/relationships/hyperlink" Target="https://www.dwd.de/DE/leistungen/unwetterklima/hitze/hitze_node.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deutsches-klima-konsortium.de/fileadmin/user_upload/pdfs/Publikationen_DKK/basisfakten-klimawandel.pdf" TargetMode="External"/><Relationship Id="rId5" Type="http://schemas.openxmlformats.org/officeDocument/2006/relationships/hyperlink" Target="https://doi.org/10.1007/s00103-019-02932-y" TargetMode="External"/><Relationship Id="rId4" Type="http://schemas.openxmlformats.org/officeDocument/2006/relationships/hyperlink" Target="https://doi.org/10.1007/978-3-662-50397-3"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www.showyourstripes.info/" TargetMode="External"/><Relationship Id="rId4" Type="http://schemas.openxmlformats.org/officeDocument/2006/relationships/hyperlink" Target="http://www.klimawandel-gesundheit.d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showyourstripes.inf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deutsches-klima-konsortium.de/fileadmin/user_upload/pdfs/Publikationen_DKK/basisfakten-klimawandel.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deutsches-klima-konsortium.de/fileadmin/user_upload/pdfs/Publikationen_DKK/basisfakten-klimawandel.pdf"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deutsches-klima-konsortium.de/fileadmin/user_upload/pdfs/Publikationen_DKK/basisfakten-klimawandel.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dwd.de/DE/leistungen/unwetterklima/hitze/hitze_node.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18/10/relationships/comments" Target="../comments/modernComment_103_324A5BEB.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www.klinikum.uni-muenchen.de/Bildungsmodule-Aerzte/download/de/PDFs/lindemann/Fortbildung-Aerzte1.pptx"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3048000" y="1997839"/>
            <a:ext cx="6096000" cy="3693319"/>
          </a:xfrm>
          <a:prstGeom prst="rect">
            <a:avLst/>
          </a:prstGeom>
        </p:spPr>
        <p:txBody>
          <a:bodyPr>
            <a:spAutoFit/>
          </a:bodyPr>
          <a:lstStyle/>
          <a:p>
            <a:r>
              <a:rPr lang="de-DE" dirty="0" smtClean="0"/>
              <a:t>Dieser Foliensatz ist für den nicht-kommerziellen Einsatz in der Aus- und Weiterbildung von Gesundheitsakteuren nutzbar. Er darf nicht an Dritte verkauft werden. Als Quelle ist stets anzugeben: „Deutsche Allianz Klimawandel und Gesundheit (KLUG) e.V.“. Alle Quellenangaben müssen unverändert übernommen werden. KLUG haftet nicht für Urheberrechtsverletzungen und Ansprüche, die Urheber oder Dritte im Namen von Urhebern an den Verwender stellen könnten. Bei Veränderungen an den Folien sind diese zu kennzeichnen. Bitte informieren Sie uns über die Nutzung der Folien per Email an </a:t>
            </a:r>
            <a:r>
              <a:rPr lang="de-DE" dirty="0" smtClean="0">
                <a:hlinkClick r:id="rId2"/>
              </a:rPr>
              <a:t>hitzeschutz@klimawandel-gesundheit.de</a:t>
            </a:r>
            <a:r>
              <a:rPr lang="de-DE" dirty="0" smtClean="0"/>
              <a:t>  </a:t>
            </a:r>
            <a:r>
              <a:rPr lang="de-DE" dirty="0" smtClean="0"/>
              <a:t>(Veranstaltung, Veranstalter, Datum, Zielgruppe, Anzahl Teilnehmende).</a:t>
            </a:r>
            <a:endParaRPr lang="de-DE" dirty="0"/>
          </a:p>
        </p:txBody>
      </p:sp>
      <p:sp>
        <p:nvSpPr>
          <p:cNvPr id="5" name="Textfeld 4"/>
          <p:cNvSpPr txBox="1"/>
          <p:nvPr/>
        </p:nvSpPr>
        <p:spPr>
          <a:xfrm>
            <a:off x="3048000" y="1459684"/>
            <a:ext cx="6322503" cy="369332"/>
          </a:xfrm>
          <a:prstGeom prst="rect">
            <a:avLst/>
          </a:prstGeom>
          <a:noFill/>
        </p:spPr>
        <p:txBody>
          <a:bodyPr wrap="square" rtlCol="0">
            <a:spAutoFit/>
          </a:bodyPr>
          <a:lstStyle/>
          <a:p>
            <a:r>
              <a:rPr lang="de-DE" dirty="0" smtClean="0"/>
              <a:t>DISCLAIMER</a:t>
            </a:r>
            <a:endParaRPr lang="de-DE" dirty="0"/>
          </a:p>
        </p:txBody>
      </p:sp>
    </p:spTree>
    <p:extLst>
      <p:ext uri="{BB962C8B-B14F-4D97-AF65-F5344CB8AC3E}">
        <p14:creationId xmlns:p14="http://schemas.microsoft.com/office/powerpoint/2010/main" val="2026613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a:extLst>
              <a:ext uri="{FF2B5EF4-FFF2-40B4-BE49-F238E27FC236}">
                <a16:creationId xmlns:a16="http://schemas.microsoft.com/office/drawing/2014/main" id="{64E49070-1135-B642-B88C-8563250BB850}"/>
              </a:ext>
            </a:extLst>
          </p:cNvPr>
          <p:cNvGraphicFramePr>
            <a:graphicFrameLocks/>
          </p:cNvGraphicFramePr>
          <p:nvPr>
            <p:extLst>
              <p:ext uri="{D42A27DB-BD31-4B8C-83A1-F6EECF244321}">
                <p14:modId xmlns:p14="http://schemas.microsoft.com/office/powerpoint/2010/main" val="3000202979"/>
              </p:ext>
            </p:extLst>
          </p:nvPr>
        </p:nvGraphicFramePr>
        <p:xfrm>
          <a:off x="823185" y="734292"/>
          <a:ext cx="10545630" cy="5043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el 1">
            <a:extLst>
              <a:ext uri="{FF2B5EF4-FFF2-40B4-BE49-F238E27FC236}">
                <a16:creationId xmlns:a16="http://schemas.microsoft.com/office/drawing/2014/main" id="{49367F46-6E48-634C-B003-10970327C3DF}"/>
              </a:ext>
            </a:extLst>
          </p:cNvPr>
          <p:cNvSpPr>
            <a:spLocks noGrp="1"/>
          </p:cNvSpPr>
          <p:nvPr>
            <p:ph type="title"/>
          </p:nvPr>
        </p:nvSpPr>
        <p:spPr>
          <a:xfrm>
            <a:off x="838200" y="365125"/>
            <a:ext cx="10515600" cy="1325563"/>
          </a:xfrm>
        </p:spPr>
        <p:txBody>
          <a:bodyPr/>
          <a:lstStyle/>
          <a:p>
            <a:r>
              <a:rPr lang="de-DE" b="1" dirty="0">
                <a:solidFill>
                  <a:srgbClr val="3A4C9E"/>
                </a:solidFill>
              </a:rPr>
              <a:t>Vulnerabilität und Anpassung</a:t>
            </a:r>
          </a:p>
        </p:txBody>
      </p:sp>
      <p:sp>
        <p:nvSpPr>
          <p:cNvPr id="6" name="Textfeld 1">
            <a:extLst>
              <a:ext uri="{FF2B5EF4-FFF2-40B4-BE49-F238E27FC236}">
                <a16:creationId xmlns:a16="http://schemas.microsoft.com/office/drawing/2014/main" id="{41D1B38D-8981-4695-B21D-F5190840515C}"/>
              </a:ext>
            </a:extLst>
          </p:cNvPr>
          <p:cNvSpPr txBox="1">
            <a:spLocks noChangeArrowheads="1"/>
          </p:cNvSpPr>
          <p:nvPr/>
        </p:nvSpPr>
        <p:spPr bwMode="auto">
          <a:xfrm>
            <a:off x="838200" y="6323597"/>
            <a:ext cx="1076024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003366"/>
                </a:solidFill>
                <a:latin typeface="Calibri" pitchFamily="34" charset="0"/>
                <a:ea typeface="ヒラギノ角ゴ Pro W3"/>
                <a:cs typeface="Calibri" pitchFamily="34" charset="0"/>
              </a:defRPr>
            </a:lvl1pPr>
            <a:lvl2pPr marL="742950" indent="-285750" eaLnBrk="0" hangingPunct="0">
              <a:spcBef>
                <a:spcPct val="20000"/>
              </a:spcBef>
              <a:buChar char="–"/>
              <a:defRPr sz="2800">
                <a:solidFill>
                  <a:srgbClr val="003366"/>
                </a:solidFill>
                <a:latin typeface="Calibri" pitchFamily="34" charset="0"/>
                <a:ea typeface="ヒラギノ角ゴ Pro W3"/>
                <a:cs typeface="Calibri" pitchFamily="34" charset="0"/>
              </a:defRPr>
            </a:lvl2pPr>
            <a:lvl3pPr marL="1143000" indent="-228600" eaLnBrk="0" hangingPunct="0">
              <a:spcBef>
                <a:spcPct val="20000"/>
              </a:spcBef>
              <a:buChar char="•"/>
              <a:defRPr sz="2400">
                <a:solidFill>
                  <a:srgbClr val="003366"/>
                </a:solidFill>
                <a:latin typeface="Calibri" pitchFamily="34" charset="0"/>
                <a:ea typeface="ヒラギノ角ゴ Pro W3"/>
                <a:cs typeface="Calibri" pitchFamily="34" charset="0"/>
              </a:defRPr>
            </a:lvl3pPr>
            <a:lvl4pPr marL="1600200" indent="-228600" eaLnBrk="0" hangingPunct="0">
              <a:spcBef>
                <a:spcPct val="20000"/>
              </a:spcBef>
              <a:buChar char="–"/>
              <a:defRPr sz="2000">
                <a:solidFill>
                  <a:srgbClr val="003366"/>
                </a:solidFill>
                <a:latin typeface="Calibri" pitchFamily="34" charset="0"/>
                <a:ea typeface="ヒラギノ角ゴ Pro W3"/>
                <a:cs typeface="Calibri" pitchFamily="34" charset="0"/>
              </a:defRPr>
            </a:lvl4pPr>
            <a:lvl5pPr marL="2057400" indent="-228600" eaLnBrk="0" hangingPunct="0">
              <a:spcBef>
                <a:spcPct val="20000"/>
              </a:spcBef>
              <a:buChar char="»"/>
              <a:defRPr sz="2000">
                <a:solidFill>
                  <a:srgbClr val="003366"/>
                </a:solidFill>
                <a:latin typeface="Calibri" pitchFamily="34" charset="0"/>
                <a:ea typeface="ヒラギノ角ゴ Pro W3"/>
                <a:cs typeface="Calibri" pitchFamily="34" charset="0"/>
              </a:defRPr>
            </a:lvl5pPr>
            <a:lvl6pPr marL="2514600" indent="-228600" eaLnBrk="0" fontAlgn="base" hangingPunct="0">
              <a:spcBef>
                <a:spcPct val="20000"/>
              </a:spcBef>
              <a:spcAft>
                <a:spcPct val="0"/>
              </a:spcAft>
              <a:buChar char="»"/>
              <a:defRPr sz="2000">
                <a:solidFill>
                  <a:srgbClr val="003366"/>
                </a:solidFill>
                <a:latin typeface="Calibri" pitchFamily="34" charset="0"/>
                <a:ea typeface="ヒラギノ角ゴ Pro W3"/>
                <a:cs typeface="Calibri" pitchFamily="34" charset="0"/>
              </a:defRPr>
            </a:lvl6pPr>
            <a:lvl7pPr marL="2971800" indent="-228600" eaLnBrk="0" fontAlgn="base" hangingPunct="0">
              <a:spcBef>
                <a:spcPct val="20000"/>
              </a:spcBef>
              <a:spcAft>
                <a:spcPct val="0"/>
              </a:spcAft>
              <a:buChar char="»"/>
              <a:defRPr sz="2000">
                <a:solidFill>
                  <a:srgbClr val="003366"/>
                </a:solidFill>
                <a:latin typeface="Calibri" pitchFamily="34" charset="0"/>
                <a:ea typeface="ヒラギノ角ゴ Pro W3"/>
                <a:cs typeface="Calibri" pitchFamily="34" charset="0"/>
              </a:defRPr>
            </a:lvl7pPr>
            <a:lvl8pPr marL="3429000" indent="-228600" eaLnBrk="0" fontAlgn="base" hangingPunct="0">
              <a:spcBef>
                <a:spcPct val="20000"/>
              </a:spcBef>
              <a:spcAft>
                <a:spcPct val="0"/>
              </a:spcAft>
              <a:buChar char="»"/>
              <a:defRPr sz="2000">
                <a:solidFill>
                  <a:srgbClr val="003366"/>
                </a:solidFill>
                <a:latin typeface="Calibri" pitchFamily="34" charset="0"/>
                <a:ea typeface="ヒラギノ角ゴ Pro W3"/>
                <a:cs typeface="Calibri" pitchFamily="34" charset="0"/>
              </a:defRPr>
            </a:lvl8pPr>
            <a:lvl9pPr marL="3886200" indent="-228600" eaLnBrk="0" fontAlgn="base" hangingPunct="0">
              <a:spcBef>
                <a:spcPct val="20000"/>
              </a:spcBef>
              <a:spcAft>
                <a:spcPct val="0"/>
              </a:spcAft>
              <a:buChar char="»"/>
              <a:defRPr sz="2000">
                <a:solidFill>
                  <a:srgbClr val="003366"/>
                </a:solidFill>
                <a:latin typeface="Calibri" pitchFamily="34" charset="0"/>
                <a:ea typeface="ヒラギノ角ゴ Pro W3"/>
                <a:cs typeface="Calibri" pitchFamily="34" charset="0"/>
              </a:defRPr>
            </a:lvl9pPr>
          </a:lstStyle>
          <a:p>
            <a:pPr eaLnBrk="1" hangingPunct="1">
              <a:spcBef>
                <a:spcPct val="0"/>
              </a:spcBef>
              <a:buFontTx/>
              <a:buNone/>
            </a:pPr>
            <a:r>
              <a:rPr lang="en-US" altLang="en-US" sz="1100" dirty="0">
                <a:solidFill>
                  <a:schemeClr val="tx1"/>
                </a:solidFill>
                <a:latin typeface="+mj-lt"/>
                <a:cs typeface="ヒラギノ角ゴ Pro W3"/>
              </a:rPr>
              <a:t>Folie </a:t>
            </a:r>
            <a:r>
              <a:rPr lang="en-US" altLang="en-US" sz="1100" dirty="0" err="1">
                <a:solidFill>
                  <a:schemeClr val="tx1"/>
                </a:solidFill>
                <a:latin typeface="+mj-lt"/>
                <a:cs typeface="ヒラギノ角ゴ Pro W3"/>
              </a:rPr>
              <a:t>nach</a:t>
            </a:r>
            <a:r>
              <a:rPr lang="en-US" altLang="en-US" sz="1100" dirty="0">
                <a:solidFill>
                  <a:schemeClr val="tx1"/>
                </a:solidFill>
                <a:latin typeface="+mj-lt"/>
                <a:cs typeface="ヒラギノ角ゴ Pro W3"/>
              </a:rPr>
              <a:t> </a:t>
            </a:r>
            <a:r>
              <a:rPr lang="en-US" altLang="en-US" sz="1100" dirty="0" err="1">
                <a:solidFill>
                  <a:schemeClr val="tx1"/>
                </a:solidFill>
                <a:latin typeface="+mj-lt"/>
                <a:cs typeface="ヒラギノ角ゴ Pro W3"/>
              </a:rPr>
              <a:t>Fortbildung</a:t>
            </a:r>
            <a:r>
              <a:rPr lang="en-US" altLang="en-US" sz="1100" dirty="0">
                <a:solidFill>
                  <a:schemeClr val="tx1"/>
                </a:solidFill>
                <a:latin typeface="+mj-lt"/>
                <a:cs typeface="ヒラギノ角ゴ Pro W3"/>
              </a:rPr>
              <a:t> des Robert-Bosch-</a:t>
            </a:r>
            <a:r>
              <a:rPr lang="en-US" altLang="en-US" sz="1100" dirty="0" err="1">
                <a:solidFill>
                  <a:schemeClr val="tx1"/>
                </a:solidFill>
                <a:latin typeface="+mj-lt"/>
                <a:cs typeface="ヒラギノ角ゴ Pro W3"/>
              </a:rPr>
              <a:t>Krankenhauses</a:t>
            </a:r>
            <a:r>
              <a:rPr lang="en-US" altLang="en-US" sz="1100" dirty="0">
                <a:solidFill>
                  <a:schemeClr val="tx1"/>
                </a:solidFill>
                <a:latin typeface="+mj-lt"/>
                <a:cs typeface="ヒラギノ角ゴ Pro W3"/>
              </a:rPr>
              <a:t>:</a:t>
            </a:r>
          </a:p>
          <a:p>
            <a:pPr eaLnBrk="1" hangingPunct="1">
              <a:spcBef>
                <a:spcPct val="0"/>
              </a:spcBef>
              <a:buFontTx/>
              <a:buNone/>
            </a:pPr>
            <a:r>
              <a:rPr lang="en-US" altLang="en-US" sz="1100" dirty="0">
                <a:solidFill>
                  <a:schemeClr val="tx1"/>
                </a:solidFill>
                <a:latin typeface="+mj-lt"/>
                <a:cs typeface="ヒラギノ角ゴ Pro W3"/>
                <a:hlinkClick r:id="rId8"/>
              </a:rPr>
              <a:t>http://www.klinikum.uni-muenchen.de/Bildungsmodule-Aerzte/download/de/PDFs/lindemann/Fortbildung-Aerzte1.pptx</a:t>
            </a:r>
            <a:r>
              <a:rPr lang="en-US" altLang="en-US" sz="1100" dirty="0">
                <a:solidFill>
                  <a:schemeClr val="tx1"/>
                </a:solidFill>
                <a:latin typeface="+mj-lt"/>
                <a:cs typeface="ヒラギノ角ゴ Pro W3"/>
              </a:rPr>
              <a:t>   </a:t>
            </a:r>
          </a:p>
        </p:txBody>
      </p:sp>
      <p:sp>
        <p:nvSpPr>
          <p:cNvPr id="2" name="Inhaltsplatzhalter 1"/>
          <p:cNvSpPr>
            <a:spLocks noGrp="1"/>
          </p:cNvSpPr>
          <p:nvPr>
            <p:ph idx="1"/>
          </p:nvPr>
        </p:nvSpPr>
        <p:spPr/>
        <p:txBody>
          <a:bodyPr/>
          <a:lstStyle/>
          <a:p>
            <a:endParaRPr lang="de-DE"/>
          </a:p>
        </p:txBody>
      </p:sp>
    </p:spTree>
    <p:extLst>
      <p:ext uri="{BB962C8B-B14F-4D97-AF65-F5344CB8AC3E}">
        <p14:creationId xmlns:p14="http://schemas.microsoft.com/office/powerpoint/2010/main" val="689322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3">
            <a:extLst>
              <a:ext uri="{FF2B5EF4-FFF2-40B4-BE49-F238E27FC236}">
                <a16:creationId xmlns:a16="http://schemas.microsoft.com/office/drawing/2014/main" id="{F2982D9F-A2C4-BB45-A79B-17127498E043}"/>
              </a:ext>
            </a:extLst>
          </p:cNvPr>
          <p:cNvGraphicFramePr/>
          <p:nvPr>
            <p:extLst>
              <p:ext uri="{D42A27DB-BD31-4B8C-83A1-F6EECF244321}">
                <p14:modId xmlns:p14="http://schemas.microsoft.com/office/powerpoint/2010/main" val="3468098717"/>
              </p:ext>
            </p:extLst>
          </p:nvPr>
        </p:nvGraphicFramePr>
        <p:xfrm>
          <a:off x="1712057" y="1563688"/>
          <a:ext cx="8767886" cy="2851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6">
            <a:extLst>
              <a:ext uri="{FF2B5EF4-FFF2-40B4-BE49-F238E27FC236}">
                <a16:creationId xmlns:a16="http://schemas.microsoft.com/office/drawing/2014/main" id="{D96619BB-CFB1-4346-8490-35946DED2F73}"/>
              </a:ext>
            </a:extLst>
          </p:cNvPr>
          <p:cNvGraphicFramePr/>
          <p:nvPr>
            <p:extLst>
              <p:ext uri="{D42A27DB-BD31-4B8C-83A1-F6EECF244321}">
                <p14:modId xmlns:p14="http://schemas.microsoft.com/office/powerpoint/2010/main" val="1821233726"/>
              </p:ext>
            </p:extLst>
          </p:nvPr>
        </p:nvGraphicFramePr>
        <p:xfrm>
          <a:off x="5184177" y="4341019"/>
          <a:ext cx="4404394" cy="22302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Picture 3" descr="Screen Shot 2012-09-02 at 18.42.57.png">
            <a:extLst>
              <a:ext uri="{FF2B5EF4-FFF2-40B4-BE49-F238E27FC236}">
                <a16:creationId xmlns:a16="http://schemas.microsoft.com/office/drawing/2014/main" id="{3DE6B908-2796-AC4D-8237-7F63601EC9E9}"/>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16499" b="21722"/>
          <a:stretch/>
        </p:blipFill>
        <p:spPr bwMode="auto">
          <a:xfrm>
            <a:off x="2616838" y="4619857"/>
            <a:ext cx="3202598" cy="1695722"/>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el 1">
            <a:extLst>
              <a:ext uri="{FF2B5EF4-FFF2-40B4-BE49-F238E27FC236}">
                <a16:creationId xmlns:a16="http://schemas.microsoft.com/office/drawing/2014/main" id="{759090CB-222F-4702-B9BB-D9FE3A878CDB}"/>
              </a:ext>
            </a:extLst>
          </p:cNvPr>
          <p:cNvSpPr>
            <a:spLocks noGrp="1"/>
          </p:cNvSpPr>
          <p:nvPr>
            <p:ph type="title"/>
          </p:nvPr>
        </p:nvSpPr>
        <p:spPr>
          <a:xfrm>
            <a:off x="838200" y="365125"/>
            <a:ext cx="10515600" cy="1325563"/>
          </a:xfrm>
        </p:spPr>
        <p:txBody>
          <a:bodyPr/>
          <a:lstStyle/>
          <a:p>
            <a:r>
              <a:rPr lang="de-DE" b="1" dirty="0">
                <a:solidFill>
                  <a:srgbClr val="3A4C9E"/>
                </a:solidFill>
              </a:rPr>
              <a:t>Vulnerable Gruppen</a:t>
            </a:r>
          </a:p>
        </p:txBody>
      </p:sp>
      <p:sp>
        <p:nvSpPr>
          <p:cNvPr id="8" name="Textfeld 1">
            <a:extLst>
              <a:ext uri="{FF2B5EF4-FFF2-40B4-BE49-F238E27FC236}">
                <a16:creationId xmlns:a16="http://schemas.microsoft.com/office/drawing/2014/main" id="{33862147-2D0E-475C-8796-2A20BA663199}"/>
              </a:ext>
            </a:extLst>
          </p:cNvPr>
          <p:cNvSpPr txBox="1">
            <a:spLocks noChangeArrowheads="1"/>
          </p:cNvSpPr>
          <p:nvPr/>
        </p:nvSpPr>
        <p:spPr bwMode="auto">
          <a:xfrm>
            <a:off x="838200" y="6323597"/>
            <a:ext cx="1076024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003366"/>
                </a:solidFill>
                <a:latin typeface="Calibri" pitchFamily="34" charset="0"/>
                <a:ea typeface="ヒラギノ角ゴ Pro W3"/>
                <a:cs typeface="Calibri" pitchFamily="34" charset="0"/>
              </a:defRPr>
            </a:lvl1pPr>
            <a:lvl2pPr marL="742950" indent="-285750" eaLnBrk="0" hangingPunct="0">
              <a:spcBef>
                <a:spcPct val="20000"/>
              </a:spcBef>
              <a:buChar char="–"/>
              <a:defRPr sz="2800">
                <a:solidFill>
                  <a:srgbClr val="003366"/>
                </a:solidFill>
                <a:latin typeface="Calibri" pitchFamily="34" charset="0"/>
                <a:ea typeface="ヒラギノ角ゴ Pro W3"/>
                <a:cs typeface="Calibri" pitchFamily="34" charset="0"/>
              </a:defRPr>
            </a:lvl2pPr>
            <a:lvl3pPr marL="1143000" indent="-228600" eaLnBrk="0" hangingPunct="0">
              <a:spcBef>
                <a:spcPct val="20000"/>
              </a:spcBef>
              <a:buChar char="•"/>
              <a:defRPr sz="2400">
                <a:solidFill>
                  <a:srgbClr val="003366"/>
                </a:solidFill>
                <a:latin typeface="Calibri" pitchFamily="34" charset="0"/>
                <a:ea typeface="ヒラギノ角ゴ Pro W3"/>
                <a:cs typeface="Calibri" pitchFamily="34" charset="0"/>
              </a:defRPr>
            </a:lvl3pPr>
            <a:lvl4pPr marL="1600200" indent="-228600" eaLnBrk="0" hangingPunct="0">
              <a:spcBef>
                <a:spcPct val="20000"/>
              </a:spcBef>
              <a:buChar char="–"/>
              <a:defRPr sz="2000">
                <a:solidFill>
                  <a:srgbClr val="003366"/>
                </a:solidFill>
                <a:latin typeface="Calibri" pitchFamily="34" charset="0"/>
                <a:ea typeface="ヒラギノ角ゴ Pro W3"/>
                <a:cs typeface="Calibri" pitchFamily="34" charset="0"/>
              </a:defRPr>
            </a:lvl4pPr>
            <a:lvl5pPr marL="2057400" indent="-228600" eaLnBrk="0" hangingPunct="0">
              <a:spcBef>
                <a:spcPct val="20000"/>
              </a:spcBef>
              <a:buChar char="»"/>
              <a:defRPr sz="2000">
                <a:solidFill>
                  <a:srgbClr val="003366"/>
                </a:solidFill>
                <a:latin typeface="Calibri" pitchFamily="34" charset="0"/>
                <a:ea typeface="ヒラギノ角ゴ Pro W3"/>
                <a:cs typeface="Calibri" pitchFamily="34" charset="0"/>
              </a:defRPr>
            </a:lvl5pPr>
            <a:lvl6pPr marL="2514600" indent="-228600" eaLnBrk="0" fontAlgn="base" hangingPunct="0">
              <a:spcBef>
                <a:spcPct val="20000"/>
              </a:spcBef>
              <a:spcAft>
                <a:spcPct val="0"/>
              </a:spcAft>
              <a:buChar char="»"/>
              <a:defRPr sz="2000">
                <a:solidFill>
                  <a:srgbClr val="003366"/>
                </a:solidFill>
                <a:latin typeface="Calibri" pitchFamily="34" charset="0"/>
                <a:ea typeface="ヒラギノ角ゴ Pro W3"/>
                <a:cs typeface="Calibri" pitchFamily="34" charset="0"/>
              </a:defRPr>
            </a:lvl6pPr>
            <a:lvl7pPr marL="2971800" indent="-228600" eaLnBrk="0" fontAlgn="base" hangingPunct="0">
              <a:spcBef>
                <a:spcPct val="20000"/>
              </a:spcBef>
              <a:spcAft>
                <a:spcPct val="0"/>
              </a:spcAft>
              <a:buChar char="»"/>
              <a:defRPr sz="2000">
                <a:solidFill>
                  <a:srgbClr val="003366"/>
                </a:solidFill>
                <a:latin typeface="Calibri" pitchFamily="34" charset="0"/>
                <a:ea typeface="ヒラギノ角ゴ Pro W3"/>
                <a:cs typeface="Calibri" pitchFamily="34" charset="0"/>
              </a:defRPr>
            </a:lvl7pPr>
            <a:lvl8pPr marL="3429000" indent="-228600" eaLnBrk="0" fontAlgn="base" hangingPunct="0">
              <a:spcBef>
                <a:spcPct val="20000"/>
              </a:spcBef>
              <a:spcAft>
                <a:spcPct val="0"/>
              </a:spcAft>
              <a:buChar char="»"/>
              <a:defRPr sz="2000">
                <a:solidFill>
                  <a:srgbClr val="003366"/>
                </a:solidFill>
                <a:latin typeface="Calibri" pitchFamily="34" charset="0"/>
                <a:ea typeface="ヒラギノ角ゴ Pro W3"/>
                <a:cs typeface="Calibri" pitchFamily="34" charset="0"/>
              </a:defRPr>
            </a:lvl8pPr>
            <a:lvl9pPr marL="3886200" indent="-228600" eaLnBrk="0" fontAlgn="base" hangingPunct="0">
              <a:spcBef>
                <a:spcPct val="20000"/>
              </a:spcBef>
              <a:spcAft>
                <a:spcPct val="0"/>
              </a:spcAft>
              <a:buChar char="»"/>
              <a:defRPr sz="2000">
                <a:solidFill>
                  <a:srgbClr val="003366"/>
                </a:solidFill>
                <a:latin typeface="Calibri" pitchFamily="34" charset="0"/>
                <a:ea typeface="ヒラギノ角ゴ Pro W3"/>
                <a:cs typeface="Calibri" pitchFamily="34" charset="0"/>
              </a:defRPr>
            </a:lvl9pPr>
          </a:lstStyle>
          <a:p>
            <a:pPr eaLnBrk="1" hangingPunct="1">
              <a:spcBef>
                <a:spcPct val="0"/>
              </a:spcBef>
              <a:buFontTx/>
              <a:buNone/>
            </a:pPr>
            <a:r>
              <a:rPr lang="en-US" altLang="en-US" sz="1100" dirty="0">
                <a:solidFill>
                  <a:schemeClr val="tx1"/>
                </a:solidFill>
                <a:latin typeface="+mj-lt"/>
                <a:cs typeface="ヒラギノ角ゴ Pro W3"/>
              </a:rPr>
              <a:t>Folie </a:t>
            </a:r>
            <a:r>
              <a:rPr lang="en-US" altLang="en-US" sz="1100" dirty="0" err="1">
                <a:solidFill>
                  <a:schemeClr val="tx1"/>
                </a:solidFill>
                <a:latin typeface="+mj-lt"/>
                <a:cs typeface="ヒラギノ角ゴ Pro W3"/>
              </a:rPr>
              <a:t>nach</a:t>
            </a:r>
            <a:r>
              <a:rPr lang="en-US" altLang="en-US" sz="1100" dirty="0">
                <a:solidFill>
                  <a:schemeClr val="tx1"/>
                </a:solidFill>
                <a:latin typeface="+mj-lt"/>
                <a:cs typeface="ヒラギノ角ゴ Pro W3"/>
              </a:rPr>
              <a:t> </a:t>
            </a:r>
            <a:r>
              <a:rPr lang="en-US" altLang="en-US" sz="1100" dirty="0" err="1">
                <a:solidFill>
                  <a:schemeClr val="tx1"/>
                </a:solidFill>
                <a:latin typeface="+mj-lt"/>
                <a:cs typeface="ヒラギノ角ゴ Pro W3"/>
              </a:rPr>
              <a:t>Fortbildung</a:t>
            </a:r>
            <a:r>
              <a:rPr lang="en-US" altLang="en-US" sz="1100" dirty="0">
                <a:solidFill>
                  <a:schemeClr val="tx1"/>
                </a:solidFill>
                <a:latin typeface="+mj-lt"/>
                <a:cs typeface="ヒラギノ角ゴ Pro W3"/>
              </a:rPr>
              <a:t> des Robert-Bosch-</a:t>
            </a:r>
            <a:r>
              <a:rPr lang="en-US" altLang="en-US" sz="1100" dirty="0" err="1">
                <a:solidFill>
                  <a:schemeClr val="tx1"/>
                </a:solidFill>
                <a:latin typeface="+mj-lt"/>
                <a:cs typeface="ヒラギノ角ゴ Pro W3"/>
              </a:rPr>
              <a:t>Krankenhauses</a:t>
            </a:r>
            <a:r>
              <a:rPr lang="en-US" altLang="en-US" sz="1100" dirty="0">
                <a:solidFill>
                  <a:schemeClr val="tx1"/>
                </a:solidFill>
                <a:latin typeface="+mj-lt"/>
                <a:cs typeface="ヒラギノ角ゴ Pro W3"/>
              </a:rPr>
              <a:t>:</a:t>
            </a:r>
          </a:p>
          <a:p>
            <a:pPr eaLnBrk="1" hangingPunct="1">
              <a:spcBef>
                <a:spcPct val="0"/>
              </a:spcBef>
              <a:buFontTx/>
              <a:buNone/>
            </a:pPr>
            <a:r>
              <a:rPr lang="en-US" altLang="en-US" sz="1100" dirty="0">
                <a:solidFill>
                  <a:schemeClr val="tx1"/>
                </a:solidFill>
                <a:latin typeface="+mj-lt"/>
                <a:cs typeface="ヒラギノ角ゴ Pro W3"/>
                <a:hlinkClick r:id="rId14"/>
              </a:rPr>
              <a:t>http://www.klinikum.uni-muenchen.de/Bildungsmodule-Aerzte/download/de/PDFs/lindemann/Fortbildung-Aerzte1.pptx</a:t>
            </a:r>
            <a:r>
              <a:rPr lang="en-US" altLang="en-US" sz="1100" dirty="0">
                <a:solidFill>
                  <a:schemeClr val="tx1"/>
                </a:solidFill>
                <a:latin typeface="+mj-lt"/>
                <a:cs typeface="ヒラギノ角ゴ Pro W3"/>
              </a:rPr>
              <a:t>   </a:t>
            </a:r>
          </a:p>
        </p:txBody>
      </p:sp>
      <p:sp>
        <p:nvSpPr>
          <p:cNvPr id="2" name="Inhaltsplatzhalter 1"/>
          <p:cNvSpPr>
            <a:spLocks noGrp="1"/>
          </p:cNvSpPr>
          <p:nvPr>
            <p:ph idx="1"/>
          </p:nvPr>
        </p:nvSpPr>
        <p:spPr/>
        <p:txBody>
          <a:bodyPr/>
          <a:lstStyle/>
          <a:p>
            <a:endParaRPr lang="de-DE"/>
          </a:p>
        </p:txBody>
      </p:sp>
    </p:spTree>
    <p:extLst>
      <p:ext uri="{BB962C8B-B14F-4D97-AF65-F5344CB8AC3E}">
        <p14:creationId xmlns:p14="http://schemas.microsoft.com/office/powerpoint/2010/main" val="1260453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D70520-FD7E-478A-8E64-C4EC284E876A}"/>
              </a:ext>
            </a:extLst>
          </p:cNvPr>
          <p:cNvSpPr>
            <a:spLocks noGrp="1"/>
          </p:cNvSpPr>
          <p:nvPr>
            <p:ph type="title"/>
          </p:nvPr>
        </p:nvSpPr>
        <p:spPr/>
        <p:txBody>
          <a:bodyPr>
            <a:normAutofit/>
          </a:bodyPr>
          <a:lstStyle/>
          <a:p>
            <a:r>
              <a:rPr lang="de-DE" b="1" dirty="0">
                <a:solidFill>
                  <a:srgbClr val="3A4C9E"/>
                </a:solidFill>
              </a:rPr>
              <a:t>Warum sind ältere Menschen besonders gefährdet?</a:t>
            </a:r>
            <a:endParaRPr lang="de-DE" dirty="0"/>
          </a:p>
        </p:txBody>
      </p:sp>
      <p:sp>
        <p:nvSpPr>
          <p:cNvPr id="4" name="Inhaltsplatzhalter 3">
            <a:extLst>
              <a:ext uri="{FF2B5EF4-FFF2-40B4-BE49-F238E27FC236}">
                <a16:creationId xmlns:a16="http://schemas.microsoft.com/office/drawing/2014/main" id="{63A27F4B-D24D-4486-BC55-F389577C23B6}"/>
              </a:ext>
            </a:extLst>
          </p:cNvPr>
          <p:cNvSpPr>
            <a:spLocks noGrp="1"/>
          </p:cNvSpPr>
          <p:nvPr>
            <p:ph idx="1"/>
          </p:nvPr>
        </p:nvSpPr>
        <p:spPr>
          <a:xfrm>
            <a:off x="957128" y="2593252"/>
            <a:ext cx="4972617" cy="1872137"/>
          </a:xfrm>
        </p:spPr>
        <p:txBody>
          <a:bodyPr numCol="1" spcCol="108000">
            <a:noAutofit/>
          </a:bodyPr>
          <a:lstStyle/>
          <a:p>
            <a:pPr>
              <a:spcBef>
                <a:spcPts val="0"/>
              </a:spcBef>
            </a:pPr>
            <a:r>
              <a:rPr lang="de-DE" sz="2300" dirty="0">
                <a:latin typeface="+mj-lt"/>
              </a:rPr>
              <a:t>Koronare Herzerkrankung</a:t>
            </a:r>
          </a:p>
          <a:p>
            <a:pPr>
              <a:spcBef>
                <a:spcPts val="0"/>
              </a:spcBef>
            </a:pPr>
            <a:r>
              <a:rPr lang="de-DE" sz="2300" dirty="0">
                <a:latin typeface="+mj-lt"/>
              </a:rPr>
              <a:t>Herzschwäche</a:t>
            </a:r>
          </a:p>
          <a:p>
            <a:pPr>
              <a:spcBef>
                <a:spcPts val="0"/>
              </a:spcBef>
            </a:pPr>
            <a:r>
              <a:rPr lang="de-DE" sz="2300" dirty="0">
                <a:latin typeface="+mj-lt"/>
              </a:rPr>
              <a:t>Nierenerkrankungen</a:t>
            </a:r>
          </a:p>
          <a:p>
            <a:pPr>
              <a:spcBef>
                <a:spcPts val="0"/>
              </a:spcBef>
            </a:pPr>
            <a:r>
              <a:rPr lang="de-DE" sz="2300" dirty="0">
                <a:latin typeface="+mj-lt"/>
              </a:rPr>
              <a:t>Diabetes mellitus</a:t>
            </a:r>
          </a:p>
          <a:p>
            <a:pPr>
              <a:spcBef>
                <a:spcPts val="0"/>
              </a:spcBef>
            </a:pPr>
            <a:r>
              <a:rPr lang="de-DE" sz="2300" dirty="0">
                <a:latin typeface="+mj-lt"/>
              </a:rPr>
              <a:t>Chronische Lungenerkrankungen</a:t>
            </a:r>
          </a:p>
          <a:p>
            <a:pPr>
              <a:spcBef>
                <a:spcPts val="0"/>
              </a:spcBef>
            </a:pPr>
            <a:r>
              <a:rPr lang="de-DE" sz="2300" dirty="0">
                <a:latin typeface="+mj-lt"/>
              </a:rPr>
              <a:t>Dementielle Syndrome</a:t>
            </a:r>
          </a:p>
          <a:p>
            <a:pPr>
              <a:spcBef>
                <a:spcPts val="0"/>
              </a:spcBef>
            </a:pPr>
            <a:r>
              <a:rPr lang="de-DE" sz="2300" dirty="0">
                <a:latin typeface="+mj-lt"/>
              </a:rPr>
              <a:t>Parkinson</a:t>
            </a:r>
          </a:p>
          <a:p>
            <a:pPr marL="0" indent="0">
              <a:buNone/>
            </a:pPr>
            <a:endParaRPr lang="de-DE" dirty="0"/>
          </a:p>
        </p:txBody>
      </p:sp>
      <p:grpSp>
        <p:nvGrpSpPr>
          <p:cNvPr id="7" name="Gruppieren 6">
            <a:extLst>
              <a:ext uri="{FF2B5EF4-FFF2-40B4-BE49-F238E27FC236}">
                <a16:creationId xmlns:a16="http://schemas.microsoft.com/office/drawing/2014/main" id="{B0296801-9DD4-4672-BEFE-C4642B50F16A}"/>
              </a:ext>
            </a:extLst>
          </p:cNvPr>
          <p:cNvGrpSpPr/>
          <p:nvPr/>
        </p:nvGrpSpPr>
        <p:grpSpPr>
          <a:xfrm>
            <a:off x="939800" y="1724025"/>
            <a:ext cx="4989945" cy="733590"/>
            <a:chOff x="0" y="186790"/>
            <a:chExt cx="10312400" cy="733590"/>
          </a:xfrm>
        </p:grpSpPr>
        <p:sp>
          <p:nvSpPr>
            <p:cNvPr id="8" name="Rechteck: abgerundete Ecken 7">
              <a:extLst>
                <a:ext uri="{FF2B5EF4-FFF2-40B4-BE49-F238E27FC236}">
                  <a16:creationId xmlns:a16="http://schemas.microsoft.com/office/drawing/2014/main" id="{9297D430-86A3-4669-B5A0-317DF1CEE0F1}"/>
                </a:ext>
              </a:extLst>
            </p:cNvPr>
            <p:cNvSpPr/>
            <p:nvPr/>
          </p:nvSpPr>
          <p:spPr>
            <a:xfrm>
              <a:off x="0" y="186790"/>
              <a:ext cx="10312400" cy="733590"/>
            </a:xfrm>
            <a:prstGeom prst="roundRect">
              <a:avLst/>
            </a:prstGeom>
            <a:solidFill>
              <a:srgbClr val="4465A8">
                <a:alpha val="32549"/>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hteck: abgerundete Ecken 4">
              <a:extLst>
                <a:ext uri="{FF2B5EF4-FFF2-40B4-BE49-F238E27FC236}">
                  <a16:creationId xmlns:a16="http://schemas.microsoft.com/office/drawing/2014/main" id="{5DDC21E1-A745-409F-A664-453CCCB18D3E}"/>
                </a:ext>
              </a:extLst>
            </p:cNvPr>
            <p:cNvSpPr txBox="1"/>
            <p:nvPr/>
          </p:nvSpPr>
          <p:spPr>
            <a:xfrm>
              <a:off x="35811" y="222601"/>
              <a:ext cx="10240778" cy="6619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de-DE" sz="2700" b="1" i="0" u="none" kern="1200" baseline="0" dirty="0">
                  <a:solidFill>
                    <a:srgbClr val="3A4C9E"/>
                  </a:solidFill>
                  <a:latin typeface="+mj-lt"/>
                </a:rPr>
                <a:t>Gehäufte Vorerkrankungen</a:t>
              </a:r>
            </a:p>
          </p:txBody>
        </p:sp>
      </p:grpSp>
      <p:sp>
        <p:nvSpPr>
          <p:cNvPr id="12" name="Inhaltsplatzhalter 3">
            <a:extLst>
              <a:ext uri="{FF2B5EF4-FFF2-40B4-BE49-F238E27FC236}">
                <a16:creationId xmlns:a16="http://schemas.microsoft.com/office/drawing/2014/main" id="{E4AEE398-6E7D-482F-9D7B-25161D10CB94}"/>
              </a:ext>
            </a:extLst>
          </p:cNvPr>
          <p:cNvSpPr txBox="1">
            <a:spLocks/>
          </p:cNvSpPr>
          <p:nvPr/>
        </p:nvSpPr>
        <p:spPr>
          <a:xfrm>
            <a:off x="6262257" y="2593252"/>
            <a:ext cx="5120098" cy="2163682"/>
          </a:xfrm>
          <a:prstGeom prst="rect">
            <a:avLst/>
          </a:prstGeom>
        </p:spPr>
        <p:txBody>
          <a:bodyPr vert="horz" lIns="91440" tIns="45720" rIns="91440" bIns="45720" numCol="1" spcCol="108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de-DE" sz="2300" dirty="0">
                <a:latin typeface="+mj-lt"/>
              </a:rPr>
              <a:t>Deutlich verminderte Hautdurchblutung</a:t>
            </a:r>
          </a:p>
          <a:p>
            <a:pPr>
              <a:spcBef>
                <a:spcPts val="0"/>
              </a:spcBef>
            </a:pPr>
            <a:r>
              <a:rPr lang="de-DE" sz="2300" dirty="0">
                <a:latin typeface="+mj-lt"/>
              </a:rPr>
              <a:t>Eingeschränkte Gefäßregulation zur Umverteilung von Blutvolumen</a:t>
            </a:r>
          </a:p>
          <a:p>
            <a:pPr>
              <a:spcBef>
                <a:spcPts val="0"/>
              </a:spcBef>
            </a:pPr>
            <a:r>
              <a:rPr lang="de-DE" sz="2300" dirty="0">
                <a:latin typeface="+mj-lt"/>
              </a:rPr>
              <a:t>Verminderte Schweißproduktion </a:t>
            </a:r>
          </a:p>
          <a:p>
            <a:pPr marL="0" indent="0">
              <a:buNone/>
            </a:pPr>
            <a:endParaRPr lang="de-DE" dirty="0"/>
          </a:p>
        </p:txBody>
      </p:sp>
      <p:grpSp>
        <p:nvGrpSpPr>
          <p:cNvPr id="13" name="Gruppieren 12">
            <a:extLst>
              <a:ext uri="{FF2B5EF4-FFF2-40B4-BE49-F238E27FC236}">
                <a16:creationId xmlns:a16="http://schemas.microsoft.com/office/drawing/2014/main" id="{91EB6234-08FB-46E4-AF9B-4FDB0A4736F6}"/>
              </a:ext>
            </a:extLst>
          </p:cNvPr>
          <p:cNvGrpSpPr/>
          <p:nvPr/>
        </p:nvGrpSpPr>
        <p:grpSpPr>
          <a:xfrm>
            <a:off x="6233700" y="1732354"/>
            <a:ext cx="5120099" cy="733590"/>
            <a:chOff x="0" y="186790"/>
            <a:chExt cx="10312400" cy="733590"/>
          </a:xfrm>
        </p:grpSpPr>
        <p:sp>
          <p:nvSpPr>
            <p:cNvPr id="16" name="Rechteck: abgerundete Ecken 15">
              <a:extLst>
                <a:ext uri="{FF2B5EF4-FFF2-40B4-BE49-F238E27FC236}">
                  <a16:creationId xmlns:a16="http://schemas.microsoft.com/office/drawing/2014/main" id="{DF215CA4-A845-4387-ADD5-3AC3B83D796C}"/>
                </a:ext>
              </a:extLst>
            </p:cNvPr>
            <p:cNvSpPr/>
            <p:nvPr/>
          </p:nvSpPr>
          <p:spPr>
            <a:xfrm>
              <a:off x="0" y="186790"/>
              <a:ext cx="10312400" cy="733590"/>
            </a:xfrm>
            <a:prstGeom prst="roundRect">
              <a:avLst/>
            </a:prstGeom>
            <a:solidFill>
              <a:srgbClr val="4465A8">
                <a:alpha val="32549"/>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echteck: abgerundete Ecken 4">
              <a:extLst>
                <a:ext uri="{FF2B5EF4-FFF2-40B4-BE49-F238E27FC236}">
                  <a16:creationId xmlns:a16="http://schemas.microsoft.com/office/drawing/2014/main" id="{A441F31B-92CE-4F54-A049-F53031AFAA43}"/>
                </a:ext>
              </a:extLst>
            </p:cNvPr>
            <p:cNvSpPr txBox="1"/>
            <p:nvPr/>
          </p:nvSpPr>
          <p:spPr>
            <a:xfrm>
              <a:off x="35811" y="222601"/>
              <a:ext cx="10240778" cy="6619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de-DE" sz="2700" b="1" i="0" u="none" kern="1200" baseline="0" dirty="0">
                  <a:solidFill>
                    <a:srgbClr val="3A4C9E"/>
                  </a:solidFill>
                  <a:latin typeface="+mj-lt"/>
                </a:rPr>
                <a:t>Physiologische Veränderungen </a:t>
              </a:r>
            </a:p>
          </p:txBody>
        </p:sp>
      </p:grpSp>
      <p:sp>
        <p:nvSpPr>
          <p:cNvPr id="10" name="Textfeld 9">
            <a:extLst>
              <a:ext uri="{FF2B5EF4-FFF2-40B4-BE49-F238E27FC236}">
                <a16:creationId xmlns:a16="http://schemas.microsoft.com/office/drawing/2014/main" id="{AC91529A-10BF-4DA8-BDB4-14DC743C2882}"/>
              </a:ext>
            </a:extLst>
          </p:cNvPr>
          <p:cNvSpPr txBox="1"/>
          <p:nvPr/>
        </p:nvSpPr>
        <p:spPr>
          <a:xfrm>
            <a:off x="1087008" y="5422297"/>
            <a:ext cx="4712855" cy="800219"/>
          </a:xfrm>
          <a:prstGeom prst="rect">
            <a:avLst/>
          </a:prstGeom>
          <a:noFill/>
        </p:spPr>
        <p:txBody>
          <a:bodyPr wrap="square" rtlCol="0">
            <a:spAutoFit/>
          </a:bodyPr>
          <a:lstStyle/>
          <a:p>
            <a:pPr algn="ctr"/>
            <a:r>
              <a:rPr lang="de-DE" sz="2300" b="1" dirty="0">
                <a:solidFill>
                  <a:srgbClr val="3A4C9E"/>
                </a:solidFill>
                <a:latin typeface="+mj-lt"/>
              </a:rPr>
              <a:t>eingeschränkte Wärmeregulation bzw. Anpassung des Verhaltens erschwert</a:t>
            </a:r>
          </a:p>
        </p:txBody>
      </p:sp>
      <p:sp>
        <p:nvSpPr>
          <p:cNvPr id="18" name="Textfeld 17">
            <a:extLst>
              <a:ext uri="{FF2B5EF4-FFF2-40B4-BE49-F238E27FC236}">
                <a16:creationId xmlns:a16="http://schemas.microsoft.com/office/drawing/2014/main" id="{17F22932-80BE-4FAD-9331-2A0DCAF95235}"/>
              </a:ext>
            </a:extLst>
          </p:cNvPr>
          <p:cNvSpPr txBox="1"/>
          <p:nvPr/>
        </p:nvSpPr>
        <p:spPr>
          <a:xfrm>
            <a:off x="6280037" y="4941841"/>
            <a:ext cx="5073762" cy="461665"/>
          </a:xfrm>
          <a:prstGeom prst="rect">
            <a:avLst/>
          </a:prstGeom>
          <a:noFill/>
        </p:spPr>
        <p:txBody>
          <a:bodyPr wrap="square" rtlCol="0">
            <a:spAutoFit/>
          </a:bodyPr>
          <a:lstStyle/>
          <a:p>
            <a:pPr algn="ctr"/>
            <a:r>
              <a:rPr lang="de-DE" sz="2300" b="1" dirty="0">
                <a:solidFill>
                  <a:srgbClr val="3A4C9E"/>
                </a:solidFill>
                <a:latin typeface="+mj-lt"/>
              </a:rPr>
              <a:t>Wärmeabgabe über die Haut erschwert</a:t>
            </a:r>
          </a:p>
        </p:txBody>
      </p:sp>
      <p:sp>
        <p:nvSpPr>
          <p:cNvPr id="11" name="Pfeil: nach unten 10">
            <a:extLst>
              <a:ext uri="{FF2B5EF4-FFF2-40B4-BE49-F238E27FC236}">
                <a16:creationId xmlns:a16="http://schemas.microsoft.com/office/drawing/2014/main" id="{C1CCFFA2-E8A0-4843-8399-C06C9D53C43C}"/>
              </a:ext>
            </a:extLst>
          </p:cNvPr>
          <p:cNvSpPr/>
          <p:nvPr/>
        </p:nvSpPr>
        <p:spPr>
          <a:xfrm>
            <a:off x="3380509" y="4941840"/>
            <a:ext cx="360218" cy="461665"/>
          </a:xfrm>
          <a:prstGeom prst="downArrow">
            <a:avLst/>
          </a:prstGeom>
          <a:solidFill>
            <a:srgbClr val="4465A8">
              <a:alpha val="32941"/>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Pfeil: nach unten 18">
            <a:extLst>
              <a:ext uri="{FF2B5EF4-FFF2-40B4-BE49-F238E27FC236}">
                <a16:creationId xmlns:a16="http://schemas.microsoft.com/office/drawing/2014/main" id="{8817E7C9-9FC0-443F-A9FD-B845C4609843}"/>
              </a:ext>
            </a:extLst>
          </p:cNvPr>
          <p:cNvSpPr/>
          <p:nvPr/>
        </p:nvSpPr>
        <p:spPr>
          <a:xfrm>
            <a:off x="8512118" y="4465389"/>
            <a:ext cx="360218" cy="461665"/>
          </a:xfrm>
          <a:prstGeom prst="downArrow">
            <a:avLst/>
          </a:prstGeom>
          <a:solidFill>
            <a:srgbClr val="4465A8">
              <a:alpha val="32941"/>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Textfeld 1">
            <a:extLst>
              <a:ext uri="{FF2B5EF4-FFF2-40B4-BE49-F238E27FC236}">
                <a16:creationId xmlns:a16="http://schemas.microsoft.com/office/drawing/2014/main" id="{1A08E03D-50F7-43C4-B8D9-33740686DB89}"/>
              </a:ext>
            </a:extLst>
          </p:cNvPr>
          <p:cNvSpPr txBox="1">
            <a:spLocks noChangeArrowheads="1"/>
          </p:cNvSpPr>
          <p:nvPr/>
        </p:nvSpPr>
        <p:spPr bwMode="auto">
          <a:xfrm>
            <a:off x="838200" y="6323597"/>
            <a:ext cx="1076024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003366"/>
                </a:solidFill>
                <a:latin typeface="Calibri" pitchFamily="34" charset="0"/>
                <a:ea typeface="ヒラギノ角ゴ Pro W3"/>
                <a:cs typeface="Calibri" pitchFamily="34" charset="0"/>
              </a:defRPr>
            </a:lvl1pPr>
            <a:lvl2pPr marL="742950" indent="-285750" eaLnBrk="0" hangingPunct="0">
              <a:spcBef>
                <a:spcPct val="20000"/>
              </a:spcBef>
              <a:buChar char="–"/>
              <a:defRPr sz="2800">
                <a:solidFill>
                  <a:srgbClr val="003366"/>
                </a:solidFill>
                <a:latin typeface="Calibri" pitchFamily="34" charset="0"/>
                <a:ea typeface="ヒラギノ角ゴ Pro W3"/>
                <a:cs typeface="Calibri" pitchFamily="34" charset="0"/>
              </a:defRPr>
            </a:lvl2pPr>
            <a:lvl3pPr marL="1143000" indent="-228600" eaLnBrk="0" hangingPunct="0">
              <a:spcBef>
                <a:spcPct val="20000"/>
              </a:spcBef>
              <a:buChar char="•"/>
              <a:defRPr sz="2400">
                <a:solidFill>
                  <a:srgbClr val="003366"/>
                </a:solidFill>
                <a:latin typeface="Calibri" pitchFamily="34" charset="0"/>
                <a:ea typeface="ヒラギノ角ゴ Pro W3"/>
                <a:cs typeface="Calibri" pitchFamily="34" charset="0"/>
              </a:defRPr>
            </a:lvl3pPr>
            <a:lvl4pPr marL="1600200" indent="-228600" eaLnBrk="0" hangingPunct="0">
              <a:spcBef>
                <a:spcPct val="20000"/>
              </a:spcBef>
              <a:buChar char="–"/>
              <a:defRPr sz="2000">
                <a:solidFill>
                  <a:srgbClr val="003366"/>
                </a:solidFill>
                <a:latin typeface="Calibri" pitchFamily="34" charset="0"/>
                <a:ea typeface="ヒラギノ角ゴ Pro W3"/>
                <a:cs typeface="Calibri" pitchFamily="34" charset="0"/>
              </a:defRPr>
            </a:lvl4pPr>
            <a:lvl5pPr marL="2057400" indent="-228600" eaLnBrk="0" hangingPunct="0">
              <a:spcBef>
                <a:spcPct val="20000"/>
              </a:spcBef>
              <a:buChar char="»"/>
              <a:defRPr sz="2000">
                <a:solidFill>
                  <a:srgbClr val="003366"/>
                </a:solidFill>
                <a:latin typeface="Calibri" pitchFamily="34" charset="0"/>
                <a:ea typeface="ヒラギノ角ゴ Pro W3"/>
                <a:cs typeface="Calibri" pitchFamily="34" charset="0"/>
              </a:defRPr>
            </a:lvl5pPr>
            <a:lvl6pPr marL="2514600" indent="-228600" eaLnBrk="0" fontAlgn="base" hangingPunct="0">
              <a:spcBef>
                <a:spcPct val="20000"/>
              </a:spcBef>
              <a:spcAft>
                <a:spcPct val="0"/>
              </a:spcAft>
              <a:buChar char="»"/>
              <a:defRPr sz="2000">
                <a:solidFill>
                  <a:srgbClr val="003366"/>
                </a:solidFill>
                <a:latin typeface="Calibri" pitchFamily="34" charset="0"/>
                <a:ea typeface="ヒラギノ角ゴ Pro W3"/>
                <a:cs typeface="Calibri" pitchFamily="34" charset="0"/>
              </a:defRPr>
            </a:lvl6pPr>
            <a:lvl7pPr marL="2971800" indent="-228600" eaLnBrk="0" fontAlgn="base" hangingPunct="0">
              <a:spcBef>
                <a:spcPct val="20000"/>
              </a:spcBef>
              <a:spcAft>
                <a:spcPct val="0"/>
              </a:spcAft>
              <a:buChar char="»"/>
              <a:defRPr sz="2000">
                <a:solidFill>
                  <a:srgbClr val="003366"/>
                </a:solidFill>
                <a:latin typeface="Calibri" pitchFamily="34" charset="0"/>
                <a:ea typeface="ヒラギノ角ゴ Pro W3"/>
                <a:cs typeface="Calibri" pitchFamily="34" charset="0"/>
              </a:defRPr>
            </a:lvl7pPr>
            <a:lvl8pPr marL="3429000" indent="-228600" eaLnBrk="0" fontAlgn="base" hangingPunct="0">
              <a:spcBef>
                <a:spcPct val="20000"/>
              </a:spcBef>
              <a:spcAft>
                <a:spcPct val="0"/>
              </a:spcAft>
              <a:buChar char="»"/>
              <a:defRPr sz="2000">
                <a:solidFill>
                  <a:srgbClr val="003366"/>
                </a:solidFill>
                <a:latin typeface="Calibri" pitchFamily="34" charset="0"/>
                <a:ea typeface="ヒラギノ角ゴ Pro W3"/>
                <a:cs typeface="Calibri" pitchFamily="34" charset="0"/>
              </a:defRPr>
            </a:lvl8pPr>
            <a:lvl9pPr marL="3886200" indent="-228600" eaLnBrk="0" fontAlgn="base" hangingPunct="0">
              <a:spcBef>
                <a:spcPct val="20000"/>
              </a:spcBef>
              <a:spcAft>
                <a:spcPct val="0"/>
              </a:spcAft>
              <a:buChar char="»"/>
              <a:defRPr sz="2000">
                <a:solidFill>
                  <a:srgbClr val="003366"/>
                </a:solidFill>
                <a:latin typeface="Calibri" pitchFamily="34" charset="0"/>
                <a:ea typeface="ヒラギノ角ゴ Pro W3"/>
                <a:cs typeface="Calibri" pitchFamily="34" charset="0"/>
              </a:defRPr>
            </a:lvl9pPr>
          </a:lstStyle>
          <a:p>
            <a:pPr eaLnBrk="1" hangingPunct="1">
              <a:spcBef>
                <a:spcPct val="0"/>
              </a:spcBef>
              <a:buFontTx/>
              <a:buNone/>
            </a:pPr>
            <a:r>
              <a:rPr lang="en-US" altLang="en-US" sz="1100" dirty="0">
                <a:solidFill>
                  <a:schemeClr val="tx1"/>
                </a:solidFill>
                <a:latin typeface="+mj-lt"/>
                <a:cs typeface="ヒラギノ角ゴ Pro W3"/>
              </a:rPr>
              <a:t>Folie </a:t>
            </a:r>
            <a:r>
              <a:rPr lang="en-US" altLang="en-US" sz="1100" dirty="0" err="1">
                <a:solidFill>
                  <a:schemeClr val="tx1"/>
                </a:solidFill>
                <a:latin typeface="+mj-lt"/>
                <a:cs typeface="ヒラギノ角ゴ Pro W3"/>
              </a:rPr>
              <a:t>nach</a:t>
            </a:r>
            <a:r>
              <a:rPr lang="en-US" altLang="en-US" sz="1100" dirty="0">
                <a:solidFill>
                  <a:schemeClr val="tx1"/>
                </a:solidFill>
                <a:latin typeface="+mj-lt"/>
                <a:cs typeface="ヒラギノ角ゴ Pro W3"/>
              </a:rPr>
              <a:t> </a:t>
            </a:r>
            <a:r>
              <a:rPr lang="en-US" altLang="en-US" sz="1100" dirty="0" err="1">
                <a:solidFill>
                  <a:schemeClr val="tx1"/>
                </a:solidFill>
                <a:latin typeface="+mj-lt"/>
                <a:cs typeface="ヒラギノ角ゴ Pro W3"/>
              </a:rPr>
              <a:t>Fortbildung</a:t>
            </a:r>
            <a:r>
              <a:rPr lang="en-US" altLang="en-US" sz="1100" dirty="0">
                <a:solidFill>
                  <a:schemeClr val="tx1"/>
                </a:solidFill>
                <a:latin typeface="+mj-lt"/>
                <a:cs typeface="ヒラギノ角ゴ Pro W3"/>
              </a:rPr>
              <a:t> des Robert-Bosch-</a:t>
            </a:r>
            <a:r>
              <a:rPr lang="en-US" altLang="en-US" sz="1100" dirty="0" err="1">
                <a:solidFill>
                  <a:schemeClr val="tx1"/>
                </a:solidFill>
                <a:latin typeface="+mj-lt"/>
                <a:cs typeface="ヒラギノ角ゴ Pro W3"/>
              </a:rPr>
              <a:t>Krankenhauses</a:t>
            </a:r>
            <a:r>
              <a:rPr lang="en-US" altLang="en-US" sz="1100" dirty="0">
                <a:solidFill>
                  <a:schemeClr val="tx1"/>
                </a:solidFill>
                <a:latin typeface="+mj-lt"/>
                <a:cs typeface="ヒラギノ角ゴ Pro W3"/>
              </a:rPr>
              <a:t>:</a:t>
            </a:r>
          </a:p>
          <a:p>
            <a:pPr eaLnBrk="1" hangingPunct="1">
              <a:spcBef>
                <a:spcPct val="0"/>
              </a:spcBef>
              <a:buFontTx/>
              <a:buNone/>
            </a:pPr>
            <a:r>
              <a:rPr lang="en-US" altLang="en-US" sz="1100" dirty="0">
                <a:solidFill>
                  <a:schemeClr val="tx1"/>
                </a:solidFill>
                <a:latin typeface="+mj-lt"/>
                <a:cs typeface="ヒラギノ角ゴ Pro W3"/>
                <a:hlinkClick r:id="rId3"/>
              </a:rPr>
              <a:t>http://www.klinikum.uni-muenchen.de/Bildungsmodule-Aerzte/download/de/PDFs/lindemann/Fortbildung-Aerzte1.pptx</a:t>
            </a:r>
            <a:r>
              <a:rPr lang="en-US" altLang="en-US" sz="1100" dirty="0">
                <a:solidFill>
                  <a:schemeClr val="tx1"/>
                </a:solidFill>
                <a:latin typeface="+mj-lt"/>
                <a:cs typeface="ヒラギノ角ゴ Pro W3"/>
              </a:rPr>
              <a:t>   </a:t>
            </a:r>
          </a:p>
        </p:txBody>
      </p:sp>
    </p:spTree>
    <p:extLst>
      <p:ext uri="{BB962C8B-B14F-4D97-AF65-F5344CB8AC3E}">
        <p14:creationId xmlns:p14="http://schemas.microsoft.com/office/powerpoint/2010/main" val="979345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59B95A87-73A0-406B-9E6D-0EF1E276D64F}"/>
              </a:ext>
            </a:extLst>
          </p:cNvPr>
          <p:cNvSpPr>
            <a:spLocks noGrp="1"/>
          </p:cNvSpPr>
          <p:nvPr>
            <p:ph type="title"/>
          </p:nvPr>
        </p:nvSpPr>
        <p:spPr/>
        <p:txBody>
          <a:bodyPr/>
          <a:lstStyle/>
          <a:p>
            <a:r>
              <a:rPr lang="de-DE" b="1" dirty="0">
                <a:solidFill>
                  <a:srgbClr val="3A4C9E"/>
                </a:solidFill>
              </a:rPr>
              <a:t>Risikofaktoren älterer Menschen</a:t>
            </a:r>
          </a:p>
        </p:txBody>
      </p:sp>
      <p:graphicFrame>
        <p:nvGraphicFramePr>
          <p:cNvPr id="5" name="Inhaltsplatzhalter 3">
            <a:extLst>
              <a:ext uri="{FF2B5EF4-FFF2-40B4-BE49-F238E27FC236}">
                <a16:creationId xmlns:a16="http://schemas.microsoft.com/office/drawing/2014/main" id="{006E6084-2A7F-7A42-9F1C-E2893A157CEA}"/>
              </a:ext>
            </a:extLst>
          </p:cNvPr>
          <p:cNvGraphicFramePr>
            <a:graphicFrameLocks/>
          </p:cNvGraphicFramePr>
          <p:nvPr>
            <p:extLst>
              <p:ext uri="{D42A27DB-BD31-4B8C-83A1-F6EECF244321}">
                <p14:modId xmlns:p14="http://schemas.microsoft.com/office/powerpoint/2010/main" val="2264777693"/>
              </p:ext>
            </p:extLst>
          </p:nvPr>
        </p:nvGraphicFramePr>
        <p:xfrm>
          <a:off x="2152650" y="1487487"/>
          <a:ext cx="7886700" cy="4802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feld 1">
            <a:extLst>
              <a:ext uri="{FF2B5EF4-FFF2-40B4-BE49-F238E27FC236}">
                <a16:creationId xmlns:a16="http://schemas.microsoft.com/office/drawing/2014/main" id="{7A9C0A6E-7561-4B46-B5B0-D828EACCDDA6}"/>
              </a:ext>
            </a:extLst>
          </p:cNvPr>
          <p:cNvSpPr txBox="1">
            <a:spLocks noChangeArrowheads="1"/>
          </p:cNvSpPr>
          <p:nvPr/>
        </p:nvSpPr>
        <p:spPr bwMode="auto">
          <a:xfrm>
            <a:off x="838200" y="6323597"/>
            <a:ext cx="1076024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003366"/>
                </a:solidFill>
                <a:latin typeface="Calibri" pitchFamily="34" charset="0"/>
                <a:ea typeface="ヒラギノ角ゴ Pro W3"/>
                <a:cs typeface="Calibri" pitchFamily="34" charset="0"/>
              </a:defRPr>
            </a:lvl1pPr>
            <a:lvl2pPr marL="742950" indent="-285750" eaLnBrk="0" hangingPunct="0">
              <a:spcBef>
                <a:spcPct val="20000"/>
              </a:spcBef>
              <a:buChar char="–"/>
              <a:defRPr sz="2800">
                <a:solidFill>
                  <a:srgbClr val="003366"/>
                </a:solidFill>
                <a:latin typeface="Calibri" pitchFamily="34" charset="0"/>
                <a:ea typeface="ヒラギノ角ゴ Pro W3"/>
                <a:cs typeface="Calibri" pitchFamily="34" charset="0"/>
              </a:defRPr>
            </a:lvl2pPr>
            <a:lvl3pPr marL="1143000" indent="-228600" eaLnBrk="0" hangingPunct="0">
              <a:spcBef>
                <a:spcPct val="20000"/>
              </a:spcBef>
              <a:buChar char="•"/>
              <a:defRPr sz="2400">
                <a:solidFill>
                  <a:srgbClr val="003366"/>
                </a:solidFill>
                <a:latin typeface="Calibri" pitchFamily="34" charset="0"/>
                <a:ea typeface="ヒラギノ角ゴ Pro W3"/>
                <a:cs typeface="Calibri" pitchFamily="34" charset="0"/>
              </a:defRPr>
            </a:lvl3pPr>
            <a:lvl4pPr marL="1600200" indent="-228600" eaLnBrk="0" hangingPunct="0">
              <a:spcBef>
                <a:spcPct val="20000"/>
              </a:spcBef>
              <a:buChar char="–"/>
              <a:defRPr sz="2000">
                <a:solidFill>
                  <a:srgbClr val="003366"/>
                </a:solidFill>
                <a:latin typeface="Calibri" pitchFamily="34" charset="0"/>
                <a:ea typeface="ヒラギノ角ゴ Pro W3"/>
                <a:cs typeface="Calibri" pitchFamily="34" charset="0"/>
              </a:defRPr>
            </a:lvl4pPr>
            <a:lvl5pPr marL="2057400" indent="-228600" eaLnBrk="0" hangingPunct="0">
              <a:spcBef>
                <a:spcPct val="20000"/>
              </a:spcBef>
              <a:buChar char="»"/>
              <a:defRPr sz="2000">
                <a:solidFill>
                  <a:srgbClr val="003366"/>
                </a:solidFill>
                <a:latin typeface="Calibri" pitchFamily="34" charset="0"/>
                <a:ea typeface="ヒラギノ角ゴ Pro W3"/>
                <a:cs typeface="Calibri" pitchFamily="34" charset="0"/>
              </a:defRPr>
            </a:lvl5pPr>
            <a:lvl6pPr marL="2514600" indent="-228600" eaLnBrk="0" fontAlgn="base" hangingPunct="0">
              <a:spcBef>
                <a:spcPct val="20000"/>
              </a:spcBef>
              <a:spcAft>
                <a:spcPct val="0"/>
              </a:spcAft>
              <a:buChar char="»"/>
              <a:defRPr sz="2000">
                <a:solidFill>
                  <a:srgbClr val="003366"/>
                </a:solidFill>
                <a:latin typeface="Calibri" pitchFamily="34" charset="0"/>
                <a:ea typeface="ヒラギノ角ゴ Pro W3"/>
                <a:cs typeface="Calibri" pitchFamily="34" charset="0"/>
              </a:defRPr>
            </a:lvl6pPr>
            <a:lvl7pPr marL="2971800" indent="-228600" eaLnBrk="0" fontAlgn="base" hangingPunct="0">
              <a:spcBef>
                <a:spcPct val="20000"/>
              </a:spcBef>
              <a:spcAft>
                <a:spcPct val="0"/>
              </a:spcAft>
              <a:buChar char="»"/>
              <a:defRPr sz="2000">
                <a:solidFill>
                  <a:srgbClr val="003366"/>
                </a:solidFill>
                <a:latin typeface="Calibri" pitchFamily="34" charset="0"/>
                <a:ea typeface="ヒラギノ角ゴ Pro W3"/>
                <a:cs typeface="Calibri" pitchFamily="34" charset="0"/>
              </a:defRPr>
            </a:lvl7pPr>
            <a:lvl8pPr marL="3429000" indent="-228600" eaLnBrk="0" fontAlgn="base" hangingPunct="0">
              <a:spcBef>
                <a:spcPct val="20000"/>
              </a:spcBef>
              <a:spcAft>
                <a:spcPct val="0"/>
              </a:spcAft>
              <a:buChar char="»"/>
              <a:defRPr sz="2000">
                <a:solidFill>
                  <a:srgbClr val="003366"/>
                </a:solidFill>
                <a:latin typeface="Calibri" pitchFamily="34" charset="0"/>
                <a:ea typeface="ヒラギノ角ゴ Pro W3"/>
                <a:cs typeface="Calibri" pitchFamily="34" charset="0"/>
              </a:defRPr>
            </a:lvl8pPr>
            <a:lvl9pPr marL="3886200" indent="-228600" eaLnBrk="0" fontAlgn="base" hangingPunct="0">
              <a:spcBef>
                <a:spcPct val="20000"/>
              </a:spcBef>
              <a:spcAft>
                <a:spcPct val="0"/>
              </a:spcAft>
              <a:buChar char="»"/>
              <a:defRPr sz="2000">
                <a:solidFill>
                  <a:srgbClr val="003366"/>
                </a:solidFill>
                <a:latin typeface="Calibri" pitchFamily="34" charset="0"/>
                <a:ea typeface="ヒラギノ角ゴ Pro W3"/>
                <a:cs typeface="Calibri" pitchFamily="34" charset="0"/>
              </a:defRPr>
            </a:lvl9pPr>
          </a:lstStyle>
          <a:p>
            <a:pPr eaLnBrk="1" hangingPunct="1">
              <a:spcBef>
                <a:spcPct val="0"/>
              </a:spcBef>
              <a:buFontTx/>
              <a:buNone/>
            </a:pPr>
            <a:r>
              <a:rPr lang="en-US" altLang="en-US" sz="1100" dirty="0">
                <a:solidFill>
                  <a:schemeClr val="tx1"/>
                </a:solidFill>
                <a:latin typeface="+mj-lt"/>
                <a:cs typeface="ヒラギノ角ゴ Pro W3"/>
              </a:rPr>
              <a:t>Folie </a:t>
            </a:r>
            <a:r>
              <a:rPr lang="en-US" altLang="en-US" sz="1100" dirty="0" err="1">
                <a:solidFill>
                  <a:schemeClr val="tx1"/>
                </a:solidFill>
                <a:latin typeface="+mj-lt"/>
                <a:cs typeface="ヒラギノ角ゴ Pro W3"/>
              </a:rPr>
              <a:t>nach</a:t>
            </a:r>
            <a:r>
              <a:rPr lang="en-US" altLang="en-US" sz="1100" dirty="0">
                <a:solidFill>
                  <a:schemeClr val="tx1"/>
                </a:solidFill>
                <a:latin typeface="+mj-lt"/>
                <a:cs typeface="ヒラギノ角ゴ Pro W3"/>
              </a:rPr>
              <a:t> </a:t>
            </a:r>
            <a:r>
              <a:rPr lang="en-US" altLang="en-US" sz="1100" dirty="0" err="1">
                <a:solidFill>
                  <a:schemeClr val="tx1"/>
                </a:solidFill>
                <a:latin typeface="+mj-lt"/>
                <a:cs typeface="ヒラギノ角ゴ Pro W3"/>
              </a:rPr>
              <a:t>Fortbildung</a:t>
            </a:r>
            <a:r>
              <a:rPr lang="en-US" altLang="en-US" sz="1100" dirty="0">
                <a:solidFill>
                  <a:schemeClr val="tx1"/>
                </a:solidFill>
                <a:latin typeface="+mj-lt"/>
                <a:cs typeface="ヒラギノ角ゴ Pro W3"/>
              </a:rPr>
              <a:t> des Robert-Bosch-</a:t>
            </a:r>
            <a:r>
              <a:rPr lang="en-US" altLang="en-US" sz="1100" dirty="0" err="1">
                <a:solidFill>
                  <a:schemeClr val="tx1"/>
                </a:solidFill>
                <a:latin typeface="+mj-lt"/>
                <a:cs typeface="ヒラギノ角ゴ Pro W3"/>
              </a:rPr>
              <a:t>Krankenhauses</a:t>
            </a:r>
            <a:r>
              <a:rPr lang="en-US" altLang="en-US" sz="1100" dirty="0">
                <a:solidFill>
                  <a:schemeClr val="tx1"/>
                </a:solidFill>
                <a:latin typeface="+mj-lt"/>
                <a:cs typeface="ヒラギノ角ゴ Pro W3"/>
              </a:rPr>
              <a:t>:</a:t>
            </a:r>
          </a:p>
          <a:p>
            <a:pPr eaLnBrk="1" hangingPunct="1">
              <a:spcBef>
                <a:spcPct val="0"/>
              </a:spcBef>
              <a:buFontTx/>
              <a:buNone/>
            </a:pPr>
            <a:r>
              <a:rPr lang="en-US" altLang="en-US" sz="1100" dirty="0">
                <a:solidFill>
                  <a:schemeClr val="tx1"/>
                </a:solidFill>
                <a:latin typeface="+mj-lt"/>
                <a:cs typeface="ヒラギノ角ゴ Pro W3"/>
                <a:hlinkClick r:id="rId8"/>
              </a:rPr>
              <a:t>http://www.klinikum.uni-muenchen.de/Bildungsmodule-Aerzte/download/de/PDFs/lindemann/Fortbildung-Aerzte1.pptx</a:t>
            </a:r>
            <a:r>
              <a:rPr lang="en-US" altLang="en-US" sz="1100" dirty="0">
                <a:solidFill>
                  <a:schemeClr val="tx1"/>
                </a:solidFill>
                <a:latin typeface="+mj-lt"/>
                <a:cs typeface="ヒラギノ角ゴ Pro W3"/>
              </a:rPr>
              <a:t>   </a:t>
            </a:r>
          </a:p>
        </p:txBody>
      </p:sp>
    </p:spTree>
    <p:extLst>
      <p:ext uri="{BB962C8B-B14F-4D97-AF65-F5344CB8AC3E}">
        <p14:creationId xmlns:p14="http://schemas.microsoft.com/office/powerpoint/2010/main" val="2014860184"/>
      </p:ext>
    </p:extLst>
  </p:cSld>
  <p:clrMapOvr>
    <a:masterClrMapping/>
  </p:clrMapOvr>
  <p:extLst mod="1">
    <p:ext uri="{6950BFC3-D8DA-4A85-94F7-54DA5524770B}">
      <p188:commentRel xmlns:p188="http://schemas.microsoft.com/office/powerpoint/2018/8/main" xmlns="" r:id="rId9"/>
    </p:ext>
  </p:extLs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US" b="1" dirty="0" err="1">
                <a:solidFill>
                  <a:srgbClr val="3A4C9E"/>
                </a:solidFill>
              </a:rPr>
              <a:t>Quellen</a:t>
            </a:r>
            <a:endParaRPr lang="en-US" b="1" dirty="0">
              <a:solidFill>
                <a:srgbClr val="3A4C9E"/>
              </a:solidFill>
            </a:endParaRPr>
          </a:p>
        </p:txBody>
      </p:sp>
      <p:sp>
        <p:nvSpPr>
          <p:cNvPr id="2" name="Inhaltsplatzhalter 1">
            <a:extLst>
              <a:ext uri="{FF2B5EF4-FFF2-40B4-BE49-F238E27FC236}">
                <a16:creationId xmlns:a16="http://schemas.microsoft.com/office/drawing/2014/main" id="{B0A3C528-4D8F-4F0C-A335-FE81346296E7}"/>
              </a:ext>
            </a:extLst>
          </p:cNvPr>
          <p:cNvSpPr>
            <a:spLocks noGrp="1"/>
          </p:cNvSpPr>
          <p:nvPr>
            <p:ph idx="1"/>
          </p:nvPr>
        </p:nvSpPr>
        <p:spPr/>
        <p:txBody>
          <a:bodyPr>
            <a:normAutofit/>
          </a:bodyPr>
          <a:lstStyle/>
          <a:p>
            <a:pPr>
              <a:spcBef>
                <a:spcPts val="0"/>
              </a:spcBef>
            </a:pPr>
            <a:r>
              <a:rPr lang="de-DE" sz="1600" dirty="0">
                <a:latin typeface="+mj-lt"/>
              </a:rPr>
              <a:t>A. Herrmann, W. E. Haefeli, U. Lindemann, K. Rapp, P. </a:t>
            </a:r>
            <a:r>
              <a:rPr lang="de-DE" sz="1600" dirty="0" err="1">
                <a:latin typeface="+mj-lt"/>
              </a:rPr>
              <a:t>Roigk</a:t>
            </a:r>
            <a:r>
              <a:rPr lang="de-DE" sz="1600" dirty="0">
                <a:latin typeface="+mj-lt"/>
              </a:rPr>
              <a:t> &amp; C. Becker (2019): Epidemiologie und Prävention hitzebedingter Gesundheitsschäden älterer Menschen. Z </a:t>
            </a:r>
            <a:r>
              <a:rPr lang="de-DE" sz="1600" dirty="0" err="1">
                <a:latin typeface="+mj-lt"/>
              </a:rPr>
              <a:t>Gerontol</a:t>
            </a:r>
            <a:r>
              <a:rPr lang="de-DE" sz="1600" dirty="0">
                <a:latin typeface="+mj-lt"/>
              </a:rPr>
              <a:t> </a:t>
            </a:r>
            <a:r>
              <a:rPr lang="de-DE" sz="1600" dirty="0" err="1">
                <a:latin typeface="+mj-lt"/>
              </a:rPr>
              <a:t>Geriat</a:t>
            </a:r>
            <a:r>
              <a:rPr lang="de-DE" sz="1600" dirty="0">
                <a:latin typeface="+mj-lt"/>
              </a:rPr>
              <a:t> 2019 · 52:487–502: </a:t>
            </a:r>
            <a:r>
              <a:rPr lang="de-DE" sz="1600" dirty="0">
                <a:latin typeface="+mj-lt"/>
                <a:hlinkClick r:id="rId3"/>
              </a:rPr>
              <a:t>https://doi.org/10.1007/s00391-019-01594-4</a:t>
            </a:r>
            <a:r>
              <a:rPr lang="de-DE" sz="1600" dirty="0">
                <a:latin typeface="+mj-lt"/>
              </a:rPr>
              <a:t>   </a:t>
            </a:r>
          </a:p>
          <a:p>
            <a:pPr>
              <a:spcBef>
                <a:spcPts val="0"/>
              </a:spcBef>
            </a:pPr>
            <a:r>
              <a:rPr lang="en-US" altLang="en-US" sz="1600" dirty="0" err="1">
                <a:solidFill>
                  <a:schemeClr val="tx1"/>
                </a:solidFill>
                <a:latin typeface="+mj-lt"/>
                <a:cs typeface="ヒラギノ角ゴ Pro W3"/>
              </a:rPr>
              <a:t>Endlicher</a:t>
            </a:r>
            <a:r>
              <a:rPr lang="en-US" altLang="en-US" sz="1600" dirty="0">
                <a:solidFill>
                  <a:schemeClr val="tx1"/>
                </a:solidFill>
                <a:latin typeface="+mj-lt"/>
                <a:cs typeface="ヒラギノ角ゴ Pro W3"/>
              </a:rPr>
              <a:t> W. </a:t>
            </a:r>
            <a:r>
              <a:rPr lang="de-DE" altLang="en-US" sz="1600" dirty="0">
                <a:solidFill>
                  <a:schemeClr val="tx1"/>
                </a:solidFill>
                <a:latin typeface="+mj-lt"/>
                <a:cs typeface="ヒラギノ角ゴ Pro W3"/>
              </a:rPr>
              <a:t>In: Guy P. </a:t>
            </a:r>
            <a:r>
              <a:rPr lang="de-DE" altLang="en-US" sz="1600" dirty="0" err="1">
                <a:solidFill>
                  <a:schemeClr val="tx1"/>
                </a:solidFill>
                <a:latin typeface="+mj-lt"/>
                <a:cs typeface="ヒラギノ角ゴ Pro W3"/>
              </a:rPr>
              <a:t>Brasseur</a:t>
            </a:r>
            <a:r>
              <a:rPr lang="de-DE" altLang="en-US" sz="1600" dirty="0">
                <a:solidFill>
                  <a:schemeClr val="tx1"/>
                </a:solidFill>
                <a:latin typeface="+mj-lt"/>
                <a:cs typeface="ヒラギノ角ゴ Pro W3"/>
              </a:rPr>
              <a:t>, Daniela Jacob, Susanne Schuck-Zöller (</a:t>
            </a:r>
            <a:r>
              <a:rPr lang="de-DE" altLang="en-US" sz="1600" dirty="0" err="1">
                <a:solidFill>
                  <a:schemeClr val="tx1"/>
                </a:solidFill>
                <a:latin typeface="+mj-lt"/>
                <a:cs typeface="ヒラギノ角ゴ Pro W3"/>
              </a:rPr>
              <a:t>Hrgs</a:t>
            </a:r>
            <a:r>
              <a:rPr lang="de-DE" altLang="en-US" sz="1600" dirty="0">
                <a:solidFill>
                  <a:schemeClr val="tx1"/>
                </a:solidFill>
                <a:latin typeface="+mj-lt"/>
                <a:cs typeface="ヒラギノ角ゴ Pro W3"/>
              </a:rPr>
              <a:t>) (2016): Klimawandel in Deutschland. Entwicklung, Folgen, Risiken und Perspektiven. ca. 350 S., über 100 Abb., Berlin Heidelberg. </a:t>
            </a:r>
            <a:r>
              <a:rPr lang="de-DE" altLang="en-US" sz="1600" dirty="0">
                <a:latin typeface="+mj-lt"/>
                <a:cs typeface="ヒラギノ角ゴ Pro W3"/>
                <a:hlinkClick r:id="rId4"/>
              </a:rPr>
              <a:t>https://doi.org/</a:t>
            </a:r>
            <a:r>
              <a:rPr lang="de-DE" altLang="en-US" sz="1600" dirty="0">
                <a:solidFill>
                  <a:schemeClr val="tx1"/>
                </a:solidFill>
                <a:latin typeface="+mj-lt"/>
                <a:cs typeface="ヒラギノ角ゴ Pro W3"/>
                <a:hlinkClick r:id="rId4"/>
              </a:rPr>
              <a:t>10.1007/978-3-662-50397-3</a:t>
            </a:r>
            <a:r>
              <a:rPr lang="de-DE" altLang="en-US" sz="1600" dirty="0">
                <a:solidFill>
                  <a:schemeClr val="tx1"/>
                </a:solidFill>
                <a:latin typeface="+mj-lt"/>
                <a:cs typeface="ヒラギノ角ゴ Pro W3"/>
              </a:rPr>
              <a:t>  </a:t>
            </a:r>
            <a:r>
              <a:rPr lang="de-DE" sz="1600" dirty="0">
                <a:latin typeface="+mj-lt"/>
              </a:rPr>
              <a:t> </a:t>
            </a:r>
          </a:p>
          <a:p>
            <a:pPr>
              <a:spcBef>
                <a:spcPts val="0"/>
              </a:spcBef>
            </a:pPr>
            <a:r>
              <a:rPr lang="de-DE" sz="1600" dirty="0">
                <a:latin typeface="+mj-lt"/>
              </a:rPr>
              <a:t>M. an der Heiden, S. Muthers, H. Niemann, U. Buchholz, L .</a:t>
            </a:r>
            <a:r>
              <a:rPr lang="de-DE" sz="1600" dirty="0" err="1">
                <a:latin typeface="+mj-lt"/>
              </a:rPr>
              <a:t>Grabenhenrich</a:t>
            </a:r>
            <a:r>
              <a:rPr lang="de-DE" sz="1600" dirty="0">
                <a:latin typeface="+mj-lt"/>
              </a:rPr>
              <a:t>, A. </a:t>
            </a:r>
            <a:r>
              <a:rPr lang="de-DE" sz="1600" dirty="0" err="1">
                <a:latin typeface="+mj-lt"/>
              </a:rPr>
              <a:t>Matzarakis</a:t>
            </a:r>
            <a:r>
              <a:rPr lang="de-DE" sz="1600" dirty="0">
                <a:latin typeface="+mj-lt"/>
              </a:rPr>
              <a:t> (2019): Schätzung hitzebedingter Todesfälle in Deutschland zwischen 2001 und 2015. </a:t>
            </a:r>
            <a:r>
              <a:rPr lang="de-DE" sz="1600" dirty="0" err="1">
                <a:latin typeface="+mj-lt"/>
              </a:rPr>
              <a:t>Bundesgesundheitsbl</a:t>
            </a:r>
            <a:r>
              <a:rPr lang="de-DE" sz="1600" dirty="0">
                <a:latin typeface="+mj-lt"/>
              </a:rPr>
              <a:t> 2019 · 62:571–579 </a:t>
            </a:r>
            <a:r>
              <a:rPr lang="de-DE" sz="1600" dirty="0">
                <a:latin typeface="+mj-lt"/>
                <a:hlinkClick r:id="rId5"/>
              </a:rPr>
              <a:t>https://doi.org/10.1007/s00103-019-02932-y</a:t>
            </a:r>
            <a:r>
              <a:rPr lang="de-DE" sz="1600" dirty="0">
                <a:latin typeface="+mj-lt"/>
              </a:rPr>
              <a:t> </a:t>
            </a:r>
          </a:p>
          <a:p>
            <a:pPr>
              <a:spcBef>
                <a:spcPts val="0"/>
              </a:spcBef>
            </a:pPr>
            <a:r>
              <a:rPr lang="de-DE" sz="1600" dirty="0">
                <a:latin typeface="+mj-lt"/>
              </a:rPr>
              <a:t>Deutsches Klima-Konsortium, Deutsche Meteorologische Gesellschaft, Deutscher Wetterdienst, Extremwetterkongress Hamburg, Helmholtz-Klima-Initiative, klimafakten.de (2021): Was wir heute übers Klima wissen. Basisfakten zum Klimawandel, die in der Wissenschaft unumstritten sind. </a:t>
            </a:r>
            <a:r>
              <a:rPr lang="de-DE" sz="1600" dirty="0">
                <a:latin typeface="+mj-lt"/>
                <a:hlinkClick r:id="rId6"/>
              </a:rPr>
              <a:t>https://www.deutsches-klima-konsortium.de/fileadmin/user_upload/pdfs/Publikationen_DKK/basisfakten-klimawandel.pdf</a:t>
            </a:r>
            <a:r>
              <a:rPr lang="de-DE" sz="1600" dirty="0">
                <a:latin typeface="+mj-lt"/>
              </a:rPr>
              <a:t> </a:t>
            </a:r>
          </a:p>
          <a:p>
            <a:pPr>
              <a:spcBef>
                <a:spcPts val="0"/>
              </a:spcBef>
            </a:pPr>
            <a:r>
              <a:rPr lang="de-DE" sz="1600" dirty="0">
                <a:latin typeface="+mj-lt"/>
              </a:rPr>
              <a:t>Deutscher Wetterdienst: </a:t>
            </a:r>
            <a:r>
              <a:rPr lang="de-DE" sz="1600" dirty="0">
                <a:latin typeface="+mj-lt"/>
                <a:hlinkClick r:id="rId7"/>
              </a:rPr>
              <a:t>https://www.dwd.de/DE/leistungen/unwetterklima/hitze/hitze_node.html</a:t>
            </a:r>
            <a:r>
              <a:rPr lang="de-DE" sz="1600" dirty="0">
                <a:latin typeface="+mj-lt"/>
              </a:rPr>
              <a:t> </a:t>
            </a:r>
          </a:p>
          <a:p>
            <a:pPr>
              <a:spcBef>
                <a:spcPts val="0"/>
              </a:spcBef>
            </a:pPr>
            <a:endParaRPr lang="de-DE" sz="1600" dirty="0">
              <a:latin typeface="+mj-lt"/>
            </a:endParaRPr>
          </a:p>
          <a:p>
            <a:pPr>
              <a:spcBef>
                <a:spcPts val="0"/>
              </a:spcBef>
            </a:pPr>
            <a:endParaRPr lang="de-DE" sz="1600" dirty="0">
              <a:latin typeface="+mj-lt"/>
            </a:endParaRPr>
          </a:p>
          <a:p>
            <a:pPr>
              <a:spcBef>
                <a:spcPts val="0"/>
              </a:spcBef>
            </a:pPr>
            <a:endParaRPr lang="de-DE" sz="1600" dirty="0">
              <a:latin typeface="+mj-lt"/>
            </a:endParaRPr>
          </a:p>
        </p:txBody>
      </p:sp>
    </p:spTree>
    <p:extLst>
      <p:ext uri="{BB962C8B-B14F-4D97-AF65-F5344CB8AC3E}">
        <p14:creationId xmlns:p14="http://schemas.microsoft.com/office/powerpoint/2010/main" val="3983660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3BD4B1FA-4D44-1C40-AFF4-B9108AB255FA}"/>
              </a:ext>
            </a:extLst>
          </p:cNvPr>
          <p:cNvPicPr>
            <a:picLocks noChangeAspect="1"/>
          </p:cNvPicPr>
          <p:nvPr/>
        </p:nvPicPr>
        <p:blipFill>
          <a:blip r:embed="rId3"/>
          <a:stretch>
            <a:fillRect/>
          </a:stretch>
        </p:blipFill>
        <p:spPr>
          <a:xfrm>
            <a:off x="1569550" y="1978966"/>
            <a:ext cx="9052900" cy="3084436"/>
          </a:xfrm>
          <a:prstGeom prst="rect">
            <a:avLst/>
          </a:prstGeom>
        </p:spPr>
      </p:pic>
      <p:sp>
        <p:nvSpPr>
          <p:cNvPr id="7" name="Untertitel 2">
            <a:extLst>
              <a:ext uri="{FF2B5EF4-FFF2-40B4-BE49-F238E27FC236}">
                <a16:creationId xmlns:a16="http://schemas.microsoft.com/office/drawing/2014/main" id="{F559A53B-5786-4C50-B3A4-61BFCF5422BE}"/>
              </a:ext>
            </a:extLst>
          </p:cNvPr>
          <p:cNvSpPr txBox="1">
            <a:spLocks/>
          </p:cNvSpPr>
          <p:nvPr/>
        </p:nvSpPr>
        <p:spPr bwMode="auto">
          <a:xfrm>
            <a:off x="1524000" y="5214060"/>
            <a:ext cx="9144000" cy="14552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3A4C9E"/>
                </a:solidFill>
                <a:latin typeface="+mj-lt"/>
              </a:rPr>
              <a:t>Deutsche Allianz </a:t>
            </a:r>
            <a:r>
              <a:rPr lang="en-US" b="1" dirty="0" err="1">
                <a:solidFill>
                  <a:srgbClr val="3A4C9E"/>
                </a:solidFill>
                <a:latin typeface="+mj-lt"/>
              </a:rPr>
              <a:t>Klimawandel</a:t>
            </a:r>
            <a:r>
              <a:rPr lang="en-US" b="1" dirty="0">
                <a:solidFill>
                  <a:srgbClr val="3A4C9E"/>
                </a:solidFill>
                <a:latin typeface="+mj-lt"/>
              </a:rPr>
              <a:t> und Gesundheit </a:t>
            </a:r>
            <a:r>
              <a:rPr lang="en-US" b="1" dirty="0" err="1">
                <a:solidFill>
                  <a:srgbClr val="3A4C9E"/>
                </a:solidFill>
                <a:latin typeface="+mj-lt"/>
              </a:rPr>
              <a:t>e.V.</a:t>
            </a:r>
            <a:r>
              <a:rPr lang="en-US" b="1" dirty="0">
                <a:solidFill>
                  <a:srgbClr val="3A4C9E"/>
                </a:solidFill>
                <a:latin typeface="+mj-lt"/>
              </a:rPr>
              <a:t> (KLUG)</a:t>
            </a:r>
          </a:p>
          <a:p>
            <a:r>
              <a:rPr lang="en-US" dirty="0">
                <a:solidFill>
                  <a:srgbClr val="3A4C9E"/>
                </a:solidFill>
                <a:latin typeface="+mj-lt"/>
              </a:rPr>
              <a:t>kontakt@klimawandel-gesundheit.de</a:t>
            </a:r>
          </a:p>
          <a:p>
            <a:r>
              <a:rPr lang="en-US" dirty="0">
                <a:solidFill>
                  <a:srgbClr val="3A4C9E"/>
                </a:solidFill>
                <a:latin typeface="+mj-lt"/>
                <a:hlinkClick r:id="rId4">
                  <a:extLst>
                    <a:ext uri="{A12FA001-AC4F-418D-AE19-62706E023703}">
                      <ahyp:hlinkClr xmlns:ahyp="http://schemas.microsoft.com/office/drawing/2018/hyperlinkcolor" xmlns="" val="tx"/>
                    </a:ext>
                  </a:extLst>
                </a:hlinkClick>
              </a:rPr>
              <a:t>www.klimawandel-gesundheit.de</a:t>
            </a:r>
            <a:endParaRPr lang="en-US" dirty="0">
              <a:solidFill>
                <a:srgbClr val="3A4C9E"/>
              </a:solidFill>
              <a:latin typeface="+mj-lt"/>
            </a:endParaRPr>
          </a:p>
          <a:p>
            <a:endParaRPr lang="en-US" dirty="0">
              <a:solidFill>
                <a:srgbClr val="3A4C9E"/>
              </a:solidFill>
              <a:latin typeface="+mj-lt"/>
            </a:endParaRPr>
          </a:p>
          <a:p>
            <a:r>
              <a:rPr lang="en-US" dirty="0">
                <a:solidFill>
                  <a:srgbClr val="3A4C9E"/>
                </a:solidFill>
                <a:latin typeface="+mj-lt"/>
              </a:rPr>
              <a:t> </a:t>
            </a:r>
          </a:p>
        </p:txBody>
      </p:sp>
      <p:sp>
        <p:nvSpPr>
          <p:cNvPr id="8" name="Textfeld 1">
            <a:extLst>
              <a:ext uri="{FF2B5EF4-FFF2-40B4-BE49-F238E27FC236}">
                <a16:creationId xmlns:a16="http://schemas.microsoft.com/office/drawing/2014/main" id="{73E28D6D-F3CA-4ED6-B9DA-2725A7545765}"/>
              </a:ext>
            </a:extLst>
          </p:cNvPr>
          <p:cNvSpPr txBox="1">
            <a:spLocks noChangeArrowheads="1"/>
          </p:cNvSpPr>
          <p:nvPr/>
        </p:nvSpPr>
        <p:spPr bwMode="auto">
          <a:xfrm>
            <a:off x="838200" y="6454402"/>
            <a:ext cx="753390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003366"/>
                </a:solidFill>
                <a:latin typeface="Calibri" pitchFamily="34" charset="0"/>
                <a:ea typeface="ヒラギノ角ゴ Pro W3"/>
                <a:cs typeface="Calibri" pitchFamily="34" charset="0"/>
              </a:defRPr>
            </a:lvl1pPr>
            <a:lvl2pPr marL="742950" indent="-285750" eaLnBrk="0" hangingPunct="0">
              <a:spcBef>
                <a:spcPct val="20000"/>
              </a:spcBef>
              <a:buChar char="–"/>
              <a:defRPr sz="2800">
                <a:solidFill>
                  <a:srgbClr val="003366"/>
                </a:solidFill>
                <a:latin typeface="Calibri" pitchFamily="34" charset="0"/>
                <a:ea typeface="ヒラギノ角ゴ Pro W3"/>
                <a:cs typeface="Calibri" pitchFamily="34" charset="0"/>
              </a:defRPr>
            </a:lvl2pPr>
            <a:lvl3pPr marL="1143000" indent="-228600" eaLnBrk="0" hangingPunct="0">
              <a:spcBef>
                <a:spcPct val="20000"/>
              </a:spcBef>
              <a:buChar char="•"/>
              <a:defRPr sz="2400">
                <a:solidFill>
                  <a:srgbClr val="003366"/>
                </a:solidFill>
                <a:latin typeface="Calibri" pitchFamily="34" charset="0"/>
                <a:ea typeface="ヒラギノ角ゴ Pro W3"/>
                <a:cs typeface="Calibri" pitchFamily="34" charset="0"/>
              </a:defRPr>
            </a:lvl3pPr>
            <a:lvl4pPr marL="1600200" indent="-228600" eaLnBrk="0" hangingPunct="0">
              <a:spcBef>
                <a:spcPct val="20000"/>
              </a:spcBef>
              <a:buChar char="–"/>
              <a:defRPr sz="2000">
                <a:solidFill>
                  <a:srgbClr val="003366"/>
                </a:solidFill>
                <a:latin typeface="Calibri" pitchFamily="34" charset="0"/>
                <a:ea typeface="ヒラギノ角ゴ Pro W3"/>
                <a:cs typeface="Calibri" pitchFamily="34" charset="0"/>
              </a:defRPr>
            </a:lvl4pPr>
            <a:lvl5pPr marL="2057400" indent="-228600" eaLnBrk="0" hangingPunct="0">
              <a:spcBef>
                <a:spcPct val="20000"/>
              </a:spcBef>
              <a:buChar char="»"/>
              <a:defRPr sz="2000">
                <a:solidFill>
                  <a:srgbClr val="003366"/>
                </a:solidFill>
                <a:latin typeface="Calibri" pitchFamily="34" charset="0"/>
                <a:ea typeface="ヒラギノ角ゴ Pro W3"/>
                <a:cs typeface="Calibri" pitchFamily="34" charset="0"/>
              </a:defRPr>
            </a:lvl5pPr>
            <a:lvl6pPr marL="2514600" indent="-228600" eaLnBrk="0" fontAlgn="base" hangingPunct="0">
              <a:spcBef>
                <a:spcPct val="20000"/>
              </a:spcBef>
              <a:spcAft>
                <a:spcPct val="0"/>
              </a:spcAft>
              <a:buChar char="»"/>
              <a:defRPr sz="2000">
                <a:solidFill>
                  <a:srgbClr val="003366"/>
                </a:solidFill>
                <a:latin typeface="Calibri" pitchFamily="34" charset="0"/>
                <a:ea typeface="ヒラギノ角ゴ Pro W3"/>
                <a:cs typeface="Calibri" pitchFamily="34" charset="0"/>
              </a:defRPr>
            </a:lvl6pPr>
            <a:lvl7pPr marL="2971800" indent="-228600" eaLnBrk="0" fontAlgn="base" hangingPunct="0">
              <a:spcBef>
                <a:spcPct val="20000"/>
              </a:spcBef>
              <a:spcAft>
                <a:spcPct val="0"/>
              </a:spcAft>
              <a:buChar char="»"/>
              <a:defRPr sz="2000">
                <a:solidFill>
                  <a:srgbClr val="003366"/>
                </a:solidFill>
                <a:latin typeface="Calibri" pitchFamily="34" charset="0"/>
                <a:ea typeface="ヒラギノ角ゴ Pro W3"/>
                <a:cs typeface="Calibri" pitchFamily="34" charset="0"/>
              </a:defRPr>
            </a:lvl7pPr>
            <a:lvl8pPr marL="3429000" indent="-228600" eaLnBrk="0" fontAlgn="base" hangingPunct="0">
              <a:spcBef>
                <a:spcPct val="20000"/>
              </a:spcBef>
              <a:spcAft>
                <a:spcPct val="0"/>
              </a:spcAft>
              <a:buChar char="»"/>
              <a:defRPr sz="2000">
                <a:solidFill>
                  <a:srgbClr val="003366"/>
                </a:solidFill>
                <a:latin typeface="Calibri" pitchFamily="34" charset="0"/>
                <a:ea typeface="ヒラギノ角ゴ Pro W3"/>
                <a:cs typeface="Calibri" pitchFamily="34" charset="0"/>
              </a:defRPr>
            </a:lvl8pPr>
            <a:lvl9pPr marL="3886200" indent="-228600" eaLnBrk="0" fontAlgn="base" hangingPunct="0">
              <a:spcBef>
                <a:spcPct val="20000"/>
              </a:spcBef>
              <a:spcAft>
                <a:spcPct val="0"/>
              </a:spcAft>
              <a:buChar char="»"/>
              <a:defRPr sz="2000">
                <a:solidFill>
                  <a:srgbClr val="003366"/>
                </a:solidFill>
                <a:latin typeface="Calibri" pitchFamily="34" charset="0"/>
                <a:ea typeface="ヒラギノ角ゴ Pro W3"/>
                <a:cs typeface="Calibri" pitchFamily="34" charset="0"/>
              </a:defRPr>
            </a:lvl9pPr>
          </a:lstStyle>
          <a:p>
            <a:pPr eaLnBrk="1" hangingPunct="1">
              <a:spcBef>
                <a:spcPct val="0"/>
              </a:spcBef>
              <a:buFontTx/>
              <a:buNone/>
            </a:pPr>
            <a:r>
              <a:rPr lang="en-US" altLang="en-US" sz="1100" dirty="0" err="1">
                <a:solidFill>
                  <a:schemeClr val="tx1"/>
                </a:solidFill>
                <a:latin typeface="+mj-lt"/>
                <a:cs typeface="ヒラギノ角ゴ Pro W3"/>
              </a:rPr>
              <a:t>Grafik</a:t>
            </a:r>
            <a:r>
              <a:rPr lang="en-US" altLang="en-US" sz="1100" dirty="0">
                <a:solidFill>
                  <a:schemeClr val="tx1"/>
                </a:solidFill>
                <a:latin typeface="+mj-lt"/>
                <a:cs typeface="ヒラギノ角ゴ Pro W3"/>
              </a:rPr>
              <a:t>: Ed Hawkins/</a:t>
            </a:r>
            <a:r>
              <a:rPr lang="de-DE" sz="1100" dirty="0">
                <a:latin typeface="+mj-lt"/>
                <a:hlinkClick r:id="rId5"/>
              </a:rPr>
              <a:t>www.showyourstripes.info</a:t>
            </a:r>
            <a:r>
              <a:rPr lang="de-DE" sz="1100" dirty="0">
                <a:latin typeface="+mj-lt"/>
              </a:rPr>
              <a:t>  </a:t>
            </a:r>
            <a:r>
              <a:rPr lang="de-DE" sz="1100" dirty="0">
                <a:effectLst/>
                <a:latin typeface="+mj-lt"/>
              </a:rPr>
              <a:t> </a:t>
            </a:r>
            <a:endParaRPr lang="en-US" altLang="en-US" sz="1100" dirty="0">
              <a:solidFill>
                <a:schemeClr val="tx1"/>
              </a:solidFill>
              <a:latin typeface="+mj-lt"/>
              <a:cs typeface="ヒラギノ角ゴ Pro W3"/>
            </a:endParaRPr>
          </a:p>
        </p:txBody>
      </p:sp>
      <p:sp>
        <p:nvSpPr>
          <p:cNvPr id="10" name="Textfeld 1">
            <a:extLst>
              <a:ext uri="{FF2B5EF4-FFF2-40B4-BE49-F238E27FC236}">
                <a16:creationId xmlns:a16="http://schemas.microsoft.com/office/drawing/2014/main" id="{66208D23-7843-4D8D-8C52-63E48F427FAB}"/>
              </a:ext>
            </a:extLst>
          </p:cNvPr>
          <p:cNvSpPr txBox="1">
            <a:spLocks noChangeArrowheads="1"/>
          </p:cNvSpPr>
          <p:nvPr/>
        </p:nvSpPr>
        <p:spPr bwMode="auto">
          <a:xfrm>
            <a:off x="838200" y="6454402"/>
            <a:ext cx="10515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003366"/>
                </a:solidFill>
                <a:latin typeface="Calibri" pitchFamily="34" charset="0"/>
                <a:ea typeface="ヒラギノ角ゴ Pro W3"/>
                <a:cs typeface="Calibri" pitchFamily="34" charset="0"/>
              </a:defRPr>
            </a:lvl1pPr>
            <a:lvl2pPr marL="742950" indent="-285750" eaLnBrk="0" hangingPunct="0">
              <a:spcBef>
                <a:spcPct val="20000"/>
              </a:spcBef>
              <a:buChar char="–"/>
              <a:defRPr sz="2800">
                <a:solidFill>
                  <a:srgbClr val="003366"/>
                </a:solidFill>
                <a:latin typeface="Calibri" pitchFamily="34" charset="0"/>
                <a:ea typeface="ヒラギノ角ゴ Pro W3"/>
                <a:cs typeface="Calibri" pitchFamily="34" charset="0"/>
              </a:defRPr>
            </a:lvl2pPr>
            <a:lvl3pPr marL="1143000" indent="-228600" eaLnBrk="0" hangingPunct="0">
              <a:spcBef>
                <a:spcPct val="20000"/>
              </a:spcBef>
              <a:buChar char="•"/>
              <a:defRPr sz="2400">
                <a:solidFill>
                  <a:srgbClr val="003366"/>
                </a:solidFill>
                <a:latin typeface="Calibri" pitchFamily="34" charset="0"/>
                <a:ea typeface="ヒラギノ角ゴ Pro W3"/>
                <a:cs typeface="Calibri" pitchFamily="34" charset="0"/>
              </a:defRPr>
            </a:lvl3pPr>
            <a:lvl4pPr marL="1600200" indent="-228600" eaLnBrk="0" hangingPunct="0">
              <a:spcBef>
                <a:spcPct val="20000"/>
              </a:spcBef>
              <a:buChar char="–"/>
              <a:defRPr sz="2000">
                <a:solidFill>
                  <a:srgbClr val="003366"/>
                </a:solidFill>
                <a:latin typeface="Calibri" pitchFamily="34" charset="0"/>
                <a:ea typeface="ヒラギノ角ゴ Pro W3"/>
                <a:cs typeface="Calibri" pitchFamily="34" charset="0"/>
              </a:defRPr>
            </a:lvl4pPr>
            <a:lvl5pPr marL="2057400" indent="-228600" eaLnBrk="0" hangingPunct="0">
              <a:spcBef>
                <a:spcPct val="20000"/>
              </a:spcBef>
              <a:buChar char="»"/>
              <a:defRPr sz="2000">
                <a:solidFill>
                  <a:srgbClr val="003366"/>
                </a:solidFill>
                <a:latin typeface="Calibri" pitchFamily="34" charset="0"/>
                <a:ea typeface="ヒラギノ角ゴ Pro W3"/>
                <a:cs typeface="Calibri" pitchFamily="34" charset="0"/>
              </a:defRPr>
            </a:lvl5pPr>
            <a:lvl6pPr marL="2514600" indent="-228600" eaLnBrk="0" fontAlgn="base" hangingPunct="0">
              <a:spcBef>
                <a:spcPct val="20000"/>
              </a:spcBef>
              <a:spcAft>
                <a:spcPct val="0"/>
              </a:spcAft>
              <a:buChar char="»"/>
              <a:defRPr sz="2000">
                <a:solidFill>
                  <a:srgbClr val="003366"/>
                </a:solidFill>
                <a:latin typeface="Calibri" pitchFamily="34" charset="0"/>
                <a:ea typeface="ヒラギノ角ゴ Pro W3"/>
                <a:cs typeface="Calibri" pitchFamily="34" charset="0"/>
              </a:defRPr>
            </a:lvl6pPr>
            <a:lvl7pPr marL="2971800" indent="-228600" eaLnBrk="0" fontAlgn="base" hangingPunct="0">
              <a:spcBef>
                <a:spcPct val="20000"/>
              </a:spcBef>
              <a:spcAft>
                <a:spcPct val="0"/>
              </a:spcAft>
              <a:buChar char="»"/>
              <a:defRPr sz="2000">
                <a:solidFill>
                  <a:srgbClr val="003366"/>
                </a:solidFill>
                <a:latin typeface="Calibri" pitchFamily="34" charset="0"/>
                <a:ea typeface="ヒラギノ角ゴ Pro W3"/>
                <a:cs typeface="Calibri" pitchFamily="34" charset="0"/>
              </a:defRPr>
            </a:lvl7pPr>
            <a:lvl8pPr marL="3429000" indent="-228600" eaLnBrk="0" fontAlgn="base" hangingPunct="0">
              <a:spcBef>
                <a:spcPct val="20000"/>
              </a:spcBef>
              <a:spcAft>
                <a:spcPct val="0"/>
              </a:spcAft>
              <a:buChar char="»"/>
              <a:defRPr sz="2000">
                <a:solidFill>
                  <a:srgbClr val="003366"/>
                </a:solidFill>
                <a:latin typeface="Calibri" pitchFamily="34" charset="0"/>
                <a:ea typeface="ヒラギノ角ゴ Pro W3"/>
                <a:cs typeface="Calibri" pitchFamily="34" charset="0"/>
              </a:defRPr>
            </a:lvl8pPr>
            <a:lvl9pPr marL="3886200" indent="-228600" eaLnBrk="0" fontAlgn="base" hangingPunct="0">
              <a:spcBef>
                <a:spcPct val="20000"/>
              </a:spcBef>
              <a:spcAft>
                <a:spcPct val="0"/>
              </a:spcAft>
              <a:buChar char="»"/>
              <a:defRPr sz="2000">
                <a:solidFill>
                  <a:srgbClr val="003366"/>
                </a:solidFill>
                <a:latin typeface="Calibri" pitchFamily="34" charset="0"/>
                <a:ea typeface="ヒラギノ角ゴ Pro W3"/>
                <a:cs typeface="Calibri" pitchFamily="34" charset="0"/>
              </a:defRPr>
            </a:lvl9pPr>
          </a:lstStyle>
          <a:p>
            <a:pPr algn="r" eaLnBrk="1" hangingPunct="1">
              <a:spcBef>
                <a:spcPct val="0"/>
              </a:spcBef>
              <a:buFontTx/>
              <a:buNone/>
            </a:pPr>
            <a:r>
              <a:rPr lang="en-US" altLang="en-US" sz="1100" dirty="0">
                <a:solidFill>
                  <a:srgbClr val="3A4C9E"/>
                </a:solidFill>
                <a:latin typeface="+mj-lt"/>
                <a:cs typeface="ヒラギノ角ゴ Pro W3"/>
              </a:rPr>
              <a:t>Stand: </a:t>
            </a:r>
            <a:r>
              <a:rPr lang="en-US" altLang="en-US" sz="1100" dirty="0" err="1">
                <a:solidFill>
                  <a:srgbClr val="3A4C9E"/>
                </a:solidFill>
                <a:latin typeface="+mj-lt"/>
                <a:cs typeface="ヒラギノ角ゴ Pro W3"/>
              </a:rPr>
              <a:t>Juni</a:t>
            </a:r>
            <a:r>
              <a:rPr lang="en-US" altLang="en-US" sz="1100" dirty="0">
                <a:solidFill>
                  <a:srgbClr val="3A4C9E"/>
                </a:solidFill>
                <a:latin typeface="+mj-lt"/>
                <a:cs typeface="ヒラギノ角ゴ Pro W3"/>
              </a:rPr>
              <a:t> 2022</a:t>
            </a:r>
          </a:p>
        </p:txBody>
      </p:sp>
    </p:spTree>
    <p:extLst>
      <p:ext uri="{BB962C8B-B14F-4D97-AF65-F5344CB8AC3E}">
        <p14:creationId xmlns:p14="http://schemas.microsoft.com/office/powerpoint/2010/main" val="4222941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D9F131-8575-524D-9697-566AC8D1922D}"/>
              </a:ext>
            </a:extLst>
          </p:cNvPr>
          <p:cNvSpPr>
            <a:spLocks noGrp="1"/>
          </p:cNvSpPr>
          <p:nvPr>
            <p:ph type="ctrTitle"/>
          </p:nvPr>
        </p:nvSpPr>
        <p:spPr>
          <a:xfrm>
            <a:off x="1524000" y="2733072"/>
            <a:ext cx="9144000" cy="2588595"/>
          </a:xfrm>
        </p:spPr>
        <p:txBody>
          <a:bodyPr/>
          <a:lstStyle/>
          <a:p>
            <a:r>
              <a:rPr lang="de-DE" dirty="0">
                <a:solidFill>
                  <a:srgbClr val="3A4C9E"/>
                </a:solidFill>
              </a:rPr>
              <a:t>Temperatur und Gesundheit</a:t>
            </a:r>
          </a:p>
        </p:txBody>
      </p:sp>
      <p:sp>
        <p:nvSpPr>
          <p:cNvPr id="3" name="Untertitel 2">
            <a:extLst>
              <a:ext uri="{FF2B5EF4-FFF2-40B4-BE49-F238E27FC236}">
                <a16:creationId xmlns:a16="http://schemas.microsoft.com/office/drawing/2014/main" id="{E09938F4-841C-234C-B3D3-E5C819D91D3F}"/>
              </a:ext>
            </a:extLst>
          </p:cNvPr>
          <p:cNvSpPr>
            <a:spLocks noGrp="1"/>
          </p:cNvSpPr>
          <p:nvPr>
            <p:ph type="subTitle" idx="1"/>
          </p:nvPr>
        </p:nvSpPr>
        <p:spPr>
          <a:xfrm>
            <a:off x="1524000" y="5604640"/>
            <a:ext cx="9144000" cy="1043152"/>
          </a:xfrm>
        </p:spPr>
        <p:txBody>
          <a:bodyPr/>
          <a:lstStyle/>
          <a:p>
            <a:r>
              <a:rPr lang="en-US" dirty="0" smtClean="0">
                <a:solidFill>
                  <a:srgbClr val="3A4C9E"/>
                </a:solidFill>
                <a:latin typeface="+mj-lt"/>
              </a:rPr>
              <a:t>Stand </a:t>
            </a:r>
            <a:r>
              <a:rPr lang="en-US" dirty="0" err="1" smtClean="0">
                <a:solidFill>
                  <a:srgbClr val="3A4C9E"/>
                </a:solidFill>
                <a:latin typeface="+mj-lt"/>
              </a:rPr>
              <a:t>Juni</a:t>
            </a:r>
            <a:r>
              <a:rPr lang="en-US" dirty="0" smtClean="0">
                <a:solidFill>
                  <a:srgbClr val="3A4C9E"/>
                </a:solidFill>
                <a:latin typeface="+mj-lt"/>
              </a:rPr>
              <a:t> 2022</a:t>
            </a:r>
            <a:endParaRPr lang="en-US" dirty="0">
              <a:solidFill>
                <a:srgbClr val="3A4C9E"/>
              </a:solidFill>
              <a:latin typeface="+mj-lt"/>
            </a:endParaRPr>
          </a:p>
        </p:txBody>
      </p:sp>
      <p:pic>
        <p:nvPicPr>
          <p:cNvPr id="6" name="Grafik 5">
            <a:extLst>
              <a:ext uri="{FF2B5EF4-FFF2-40B4-BE49-F238E27FC236}">
                <a16:creationId xmlns:a16="http://schemas.microsoft.com/office/drawing/2014/main" id="{3BD4B1FA-4D44-1C40-AFF4-B9108AB255FA}"/>
              </a:ext>
            </a:extLst>
          </p:cNvPr>
          <p:cNvPicPr>
            <a:picLocks noChangeAspect="1"/>
          </p:cNvPicPr>
          <p:nvPr/>
        </p:nvPicPr>
        <p:blipFill>
          <a:blip r:embed="rId3"/>
          <a:stretch>
            <a:fillRect/>
          </a:stretch>
        </p:blipFill>
        <p:spPr>
          <a:xfrm>
            <a:off x="2615696" y="1983510"/>
            <a:ext cx="6960608" cy="2371566"/>
          </a:xfrm>
          <a:prstGeom prst="rect">
            <a:avLst/>
          </a:prstGeom>
        </p:spPr>
      </p:pic>
      <p:sp>
        <p:nvSpPr>
          <p:cNvPr id="7" name="Textfeld 1">
            <a:extLst>
              <a:ext uri="{FF2B5EF4-FFF2-40B4-BE49-F238E27FC236}">
                <a16:creationId xmlns:a16="http://schemas.microsoft.com/office/drawing/2014/main" id="{57D84FAC-1709-492D-97B2-14B9CE1AA898}"/>
              </a:ext>
            </a:extLst>
          </p:cNvPr>
          <p:cNvSpPr txBox="1">
            <a:spLocks noChangeArrowheads="1"/>
          </p:cNvSpPr>
          <p:nvPr/>
        </p:nvSpPr>
        <p:spPr bwMode="auto">
          <a:xfrm>
            <a:off x="838200" y="6323597"/>
            <a:ext cx="1076024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003366"/>
                </a:solidFill>
                <a:latin typeface="Calibri" pitchFamily="34" charset="0"/>
                <a:ea typeface="ヒラギノ角ゴ Pro W3"/>
                <a:cs typeface="Calibri" pitchFamily="34" charset="0"/>
              </a:defRPr>
            </a:lvl1pPr>
            <a:lvl2pPr marL="742950" indent="-285750" eaLnBrk="0" hangingPunct="0">
              <a:spcBef>
                <a:spcPct val="20000"/>
              </a:spcBef>
              <a:buChar char="–"/>
              <a:defRPr sz="2800">
                <a:solidFill>
                  <a:srgbClr val="003366"/>
                </a:solidFill>
                <a:latin typeface="Calibri" pitchFamily="34" charset="0"/>
                <a:ea typeface="ヒラギノ角ゴ Pro W3"/>
                <a:cs typeface="Calibri" pitchFamily="34" charset="0"/>
              </a:defRPr>
            </a:lvl2pPr>
            <a:lvl3pPr marL="1143000" indent="-228600" eaLnBrk="0" hangingPunct="0">
              <a:spcBef>
                <a:spcPct val="20000"/>
              </a:spcBef>
              <a:buChar char="•"/>
              <a:defRPr sz="2400">
                <a:solidFill>
                  <a:srgbClr val="003366"/>
                </a:solidFill>
                <a:latin typeface="Calibri" pitchFamily="34" charset="0"/>
                <a:ea typeface="ヒラギノ角ゴ Pro W3"/>
                <a:cs typeface="Calibri" pitchFamily="34" charset="0"/>
              </a:defRPr>
            </a:lvl3pPr>
            <a:lvl4pPr marL="1600200" indent="-228600" eaLnBrk="0" hangingPunct="0">
              <a:spcBef>
                <a:spcPct val="20000"/>
              </a:spcBef>
              <a:buChar char="–"/>
              <a:defRPr sz="2000">
                <a:solidFill>
                  <a:srgbClr val="003366"/>
                </a:solidFill>
                <a:latin typeface="Calibri" pitchFamily="34" charset="0"/>
                <a:ea typeface="ヒラギノ角ゴ Pro W3"/>
                <a:cs typeface="Calibri" pitchFamily="34" charset="0"/>
              </a:defRPr>
            </a:lvl4pPr>
            <a:lvl5pPr marL="2057400" indent="-228600" eaLnBrk="0" hangingPunct="0">
              <a:spcBef>
                <a:spcPct val="20000"/>
              </a:spcBef>
              <a:buChar char="»"/>
              <a:defRPr sz="2000">
                <a:solidFill>
                  <a:srgbClr val="003366"/>
                </a:solidFill>
                <a:latin typeface="Calibri" pitchFamily="34" charset="0"/>
                <a:ea typeface="ヒラギノ角ゴ Pro W3"/>
                <a:cs typeface="Calibri" pitchFamily="34" charset="0"/>
              </a:defRPr>
            </a:lvl5pPr>
            <a:lvl6pPr marL="2514600" indent="-228600" eaLnBrk="0" fontAlgn="base" hangingPunct="0">
              <a:spcBef>
                <a:spcPct val="20000"/>
              </a:spcBef>
              <a:spcAft>
                <a:spcPct val="0"/>
              </a:spcAft>
              <a:buChar char="»"/>
              <a:defRPr sz="2000">
                <a:solidFill>
                  <a:srgbClr val="003366"/>
                </a:solidFill>
                <a:latin typeface="Calibri" pitchFamily="34" charset="0"/>
                <a:ea typeface="ヒラギノ角ゴ Pro W3"/>
                <a:cs typeface="Calibri" pitchFamily="34" charset="0"/>
              </a:defRPr>
            </a:lvl6pPr>
            <a:lvl7pPr marL="2971800" indent="-228600" eaLnBrk="0" fontAlgn="base" hangingPunct="0">
              <a:spcBef>
                <a:spcPct val="20000"/>
              </a:spcBef>
              <a:spcAft>
                <a:spcPct val="0"/>
              </a:spcAft>
              <a:buChar char="»"/>
              <a:defRPr sz="2000">
                <a:solidFill>
                  <a:srgbClr val="003366"/>
                </a:solidFill>
                <a:latin typeface="Calibri" pitchFamily="34" charset="0"/>
                <a:ea typeface="ヒラギノ角ゴ Pro W3"/>
                <a:cs typeface="Calibri" pitchFamily="34" charset="0"/>
              </a:defRPr>
            </a:lvl7pPr>
            <a:lvl8pPr marL="3429000" indent="-228600" eaLnBrk="0" fontAlgn="base" hangingPunct="0">
              <a:spcBef>
                <a:spcPct val="20000"/>
              </a:spcBef>
              <a:spcAft>
                <a:spcPct val="0"/>
              </a:spcAft>
              <a:buChar char="»"/>
              <a:defRPr sz="2000">
                <a:solidFill>
                  <a:srgbClr val="003366"/>
                </a:solidFill>
                <a:latin typeface="Calibri" pitchFamily="34" charset="0"/>
                <a:ea typeface="ヒラギノ角ゴ Pro W3"/>
                <a:cs typeface="Calibri" pitchFamily="34" charset="0"/>
              </a:defRPr>
            </a:lvl8pPr>
            <a:lvl9pPr marL="3886200" indent="-228600" eaLnBrk="0" fontAlgn="base" hangingPunct="0">
              <a:spcBef>
                <a:spcPct val="20000"/>
              </a:spcBef>
              <a:spcAft>
                <a:spcPct val="0"/>
              </a:spcAft>
              <a:buChar char="»"/>
              <a:defRPr sz="2000">
                <a:solidFill>
                  <a:srgbClr val="003366"/>
                </a:solidFill>
                <a:latin typeface="Calibri" pitchFamily="34" charset="0"/>
                <a:ea typeface="ヒラギノ角ゴ Pro W3"/>
                <a:cs typeface="Calibri" pitchFamily="34" charset="0"/>
              </a:defRPr>
            </a:lvl9pPr>
          </a:lstStyle>
          <a:p>
            <a:pPr eaLnBrk="1" hangingPunct="1">
              <a:spcBef>
                <a:spcPct val="0"/>
              </a:spcBef>
              <a:buFontTx/>
              <a:buNone/>
            </a:pPr>
            <a:endParaRPr lang="en-US" altLang="en-US" sz="1100" dirty="0">
              <a:solidFill>
                <a:schemeClr val="tx1"/>
              </a:solidFill>
              <a:latin typeface="+mj-lt"/>
              <a:cs typeface="ヒラギノ角ゴ Pro W3"/>
            </a:endParaRPr>
          </a:p>
        </p:txBody>
      </p:sp>
      <p:sp>
        <p:nvSpPr>
          <p:cNvPr id="9" name="Textfeld 1">
            <a:extLst>
              <a:ext uri="{FF2B5EF4-FFF2-40B4-BE49-F238E27FC236}">
                <a16:creationId xmlns:a16="http://schemas.microsoft.com/office/drawing/2014/main" id="{607E7E3C-0384-466A-B8F5-F6BBD425A2DF}"/>
              </a:ext>
            </a:extLst>
          </p:cNvPr>
          <p:cNvSpPr txBox="1">
            <a:spLocks noChangeArrowheads="1"/>
          </p:cNvSpPr>
          <p:nvPr/>
        </p:nvSpPr>
        <p:spPr bwMode="auto">
          <a:xfrm>
            <a:off x="838200" y="6454402"/>
            <a:ext cx="1076024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003366"/>
                </a:solidFill>
                <a:latin typeface="Calibri" pitchFamily="34" charset="0"/>
                <a:ea typeface="ヒラギノ角ゴ Pro W3"/>
                <a:cs typeface="Calibri" pitchFamily="34" charset="0"/>
              </a:defRPr>
            </a:lvl1pPr>
            <a:lvl2pPr marL="742950" indent="-285750" eaLnBrk="0" hangingPunct="0">
              <a:spcBef>
                <a:spcPct val="20000"/>
              </a:spcBef>
              <a:buChar char="–"/>
              <a:defRPr sz="2800">
                <a:solidFill>
                  <a:srgbClr val="003366"/>
                </a:solidFill>
                <a:latin typeface="Calibri" pitchFamily="34" charset="0"/>
                <a:ea typeface="ヒラギノ角ゴ Pro W3"/>
                <a:cs typeface="Calibri" pitchFamily="34" charset="0"/>
              </a:defRPr>
            </a:lvl2pPr>
            <a:lvl3pPr marL="1143000" indent="-228600" eaLnBrk="0" hangingPunct="0">
              <a:spcBef>
                <a:spcPct val="20000"/>
              </a:spcBef>
              <a:buChar char="•"/>
              <a:defRPr sz="2400">
                <a:solidFill>
                  <a:srgbClr val="003366"/>
                </a:solidFill>
                <a:latin typeface="Calibri" pitchFamily="34" charset="0"/>
                <a:ea typeface="ヒラギノ角ゴ Pro W3"/>
                <a:cs typeface="Calibri" pitchFamily="34" charset="0"/>
              </a:defRPr>
            </a:lvl3pPr>
            <a:lvl4pPr marL="1600200" indent="-228600" eaLnBrk="0" hangingPunct="0">
              <a:spcBef>
                <a:spcPct val="20000"/>
              </a:spcBef>
              <a:buChar char="–"/>
              <a:defRPr sz="2000">
                <a:solidFill>
                  <a:srgbClr val="003366"/>
                </a:solidFill>
                <a:latin typeface="Calibri" pitchFamily="34" charset="0"/>
                <a:ea typeface="ヒラギノ角ゴ Pro W3"/>
                <a:cs typeface="Calibri" pitchFamily="34" charset="0"/>
              </a:defRPr>
            </a:lvl4pPr>
            <a:lvl5pPr marL="2057400" indent="-228600" eaLnBrk="0" hangingPunct="0">
              <a:spcBef>
                <a:spcPct val="20000"/>
              </a:spcBef>
              <a:buChar char="»"/>
              <a:defRPr sz="2000">
                <a:solidFill>
                  <a:srgbClr val="003366"/>
                </a:solidFill>
                <a:latin typeface="Calibri" pitchFamily="34" charset="0"/>
                <a:ea typeface="ヒラギノ角ゴ Pro W3"/>
                <a:cs typeface="Calibri" pitchFamily="34" charset="0"/>
              </a:defRPr>
            </a:lvl5pPr>
            <a:lvl6pPr marL="2514600" indent="-228600" eaLnBrk="0" fontAlgn="base" hangingPunct="0">
              <a:spcBef>
                <a:spcPct val="20000"/>
              </a:spcBef>
              <a:spcAft>
                <a:spcPct val="0"/>
              </a:spcAft>
              <a:buChar char="»"/>
              <a:defRPr sz="2000">
                <a:solidFill>
                  <a:srgbClr val="003366"/>
                </a:solidFill>
                <a:latin typeface="Calibri" pitchFamily="34" charset="0"/>
                <a:ea typeface="ヒラギノ角ゴ Pro W3"/>
                <a:cs typeface="Calibri" pitchFamily="34" charset="0"/>
              </a:defRPr>
            </a:lvl6pPr>
            <a:lvl7pPr marL="2971800" indent="-228600" eaLnBrk="0" fontAlgn="base" hangingPunct="0">
              <a:spcBef>
                <a:spcPct val="20000"/>
              </a:spcBef>
              <a:spcAft>
                <a:spcPct val="0"/>
              </a:spcAft>
              <a:buChar char="»"/>
              <a:defRPr sz="2000">
                <a:solidFill>
                  <a:srgbClr val="003366"/>
                </a:solidFill>
                <a:latin typeface="Calibri" pitchFamily="34" charset="0"/>
                <a:ea typeface="ヒラギノ角ゴ Pro W3"/>
                <a:cs typeface="Calibri" pitchFamily="34" charset="0"/>
              </a:defRPr>
            </a:lvl7pPr>
            <a:lvl8pPr marL="3429000" indent="-228600" eaLnBrk="0" fontAlgn="base" hangingPunct="0">
              <a:spcBef>
                <a:spcPct val="20000"/>
              </a:spcBef>
              <a:spcAft>
                <a:spcPct val="0"/>
              </a:spcAft>
              <a:buChar char="»"/>
              <a:defRPr sz="2000">
                <a:solidFill>
                  <a:srgbClr val="003366"/>
                </a:solidFill>
                <a:latin typeface="Calibri" pitchFamily="34" charset="0"/>
                <a:ea typeface="ヒラギノ角ゴ Pro W3"/>
                <a:cs typeface="Calibri" pitchFamily="34" charset="0"/>
              </a:defRPr>
            </a:lvl8pPr>
            <a:lvl9pPr marL="3886200" indent="-228600" eaLnBrk="0" fontAlgn="base" hangingPunct="0">
              <a:spcBef>
                <a:spcPct val="20000"/>
              </a:spcBef>
              <a:spcAft>
                <a:spcPct val="0"/>
              </a:spcAft>
              <a:buChar char="»"/>
              <a:defRPr sz="2000">
                <a:solidFill>
                  <a:srgbClr val="003366"/>
                </a:solidFill>
                <a:latin typeface="Calibri" pitchFamily="34" charset="0"/>
                <a:ea typeface="ヒラギノ角ゴ Pro W3"/>
                <a:cs typeface="Calibri" pitchFamily="34" charset="0"/>
              </a:defRPr>
            </a:lvl9pPr>
          </a:lstStyle>
          <a:p>
            <a:pPr eaLnBrk="1" hangingPunct="1">
              <a:spcBef>
                <a:spcPct val="0"/>
              </a:spcBef>
              <a:buFontTx/>
              <a:buNone/>
            </a:pPr>
            <a:r>
              <a:rPr lang="en-US" altLang="en-US" sz="1100" dirty="0" err="1">
                <a:solidFill>
                  <a:schemeClr val="tx1"/>
                </a:solidFill>
                <a:latin typeface="+mj-lt"/>
                <a:cs typeface="ヒラギノ角ゴ Pro W3"/>
              </a:rPr>
              <a:t>Grafik</a:t>
            </a:r>
            <a:r>
              <a:rPr lang="en-US" altLang="en-US" sz="1100" dirty="0">
                <a:solidFill>
                  <a:schemeClr val="tx1"/>
                </a:solidFill>
                <a:latin typeface="+mj-lt"/>
                <a:cs typeface="ヒラギノ角ゴ Pro W3"/>
              </a:rPr>
              <a:t>: Ed Hawkins/</a:t>
            </a:r>
            <a:r>
              <a:rPr lang="de-DE" sz="1100" dirty="0">
                <a:latin typeface="+mj-lt"/>
                <a:hlinkClick r:id="rId4"/>
              </a:rPr>
              <a:t>www.showyourstripes.info</a:t>
            </a:r>
            <a:r>
              <a:rPr lang="de-DE" sz="1100" dirty="0">
                <a:latin typeface="+mj-lt"/>
              </a:rPr>
              <a:t>  </a:t>
            </a:r>
            <a:r>
              <a:rPr lang="de-DE" sz="1100" dirty="0">
                <a:effectLst/>
                <a:latin typeface="+mj-lt"/>
              </a:rPr>
              <a:t> </a:t>
            </a:r>
            <a:endParaRPr lang="en-US" altLang="en-US" sz="1100" dirty="0">
              <a:solidFill>
                <a:schemeClr val="tx1"/>
              </a:solidFill>
              <a:latin typeface="+mj-lt"/>
              <a:cs typeface="ヒラギノ角ゴ Pro W3"/>
            </a:endParaRPr>
          </a:p>
        </p:txBody>
      </p:sp>
    </p:spTree>
    <p:extLst>
      <p:ext uri="{BB962C8B-B14F-4D97-AF65-F5344CB8AC3E}">
        <p14:creationId xmlns:p14="http://schemas.microsoft.com/office/powerpoint/2010/main" val="1128524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F744E7-0E26-0F48-92DC-88146A28F074}"/>
              </a:ext>
            </a:extLst>
          </p:cNvPr>
          <p:cNvSpPr>
            <a:spLocks noGrp="1"/>
          </p:cNvSpPr>
          <p:nvPr>
            <p:ph type="title"/>
          </p:nvPr>
        </p:nvSpPr>
        <p:spPr/>
        <p:txBody>
          <a:bodyPr/>
          <a:lstStyle/>
          <a:p>
            <a:r>
              <a:rPr lang="de-DE" b="1" dirty="0">
                <a:solidFill>
                  <a:srgbClr val="3A4C9E"/>
                </a:solidFill>
              </a:rPr>
              <a:t>Anstieg</a:t>
            </a:r>
            <a:r>
              <a:rPr lang="en-US" b="1" dirty="0">
                <a:solidFill>
                  <a:srgbClr val="3A4C9E"/>
                </a:solidFill>
              </a:rPr>
              <a:t> der </a:t>
            </a:r>
            <a:r>
              <a:rPr lang="de-DE" b="1" dirty="0">
                <a:solidFill>
                  <a:srgbClr val="3A4C9E"/>
                </a:solidFill>
              </a:rPr>
              <a:t>Durchschnittstemperatur</a:t>
            </a:r>
            <a:endParaRPr lang="de-DE" dirty="0"/>
          </a:p>
        </p:txBody>
      </p:sp>
      <p:pic>
        <p:nvPicPr>
          <p:cNvPr id="6" name="Grafik 5">
            <a:extLst>
              <a:ext uri="{FF2B5EF4-FFF2-40B4-BE49-F238E27FC236}">
                <a16:creationId xmlns:a16="http://schemas.microsoft.com/office/drawing/2014/main" id="{7B390396-0C84-4FAB-A3A4-A5A09E68016A}"/>
              </a:ext>
            </a:extLst>
          </p:cNvPr>
          <p:cNvPicPr>
            <a:picLocks noChangeAspect="1"/>
          </p:cNvPicPr>
          <p:nvPr/>
        </p:nvPicPr>
        <p:blipFill>
          <a:blip r:embed="rId3"/>
          <a:stretch>
            <a:fillRect/>
          </a:stretch>
        </p:blipFill>
        <p:spPr>
          <a:xfrm>
            <a:off x="2459596" y="1466304"/>
            <a:ext cx="7272808" cy="5026571"/>
          </a:xfrm>
          <a:prstGeom prst="rect">
            <a:avLst/>
          </a:prstGeom>
        </p:spPr>
      </p:pic>
      <p:sp>
        <p:nvSpPr>
          <p:cNvPr id="9" name="Textfeld 8">
            <a:extLst>
              <a:ext uri="{FF2B5EF4-FFF2-40B4-BE49-F238E27FC236}">
                <a16:creationId xmlns:a16="http://schemas.microsoft.com/office/drawing/2014/main" id="{902F702B-5462-4E5B-A390-7155B0992C28}"/>
              </a:ext>
            </a:extLst>
          </p:cNvPr>
          <p:cNvSpPr txBox="1"/>
          <p:nvPr/>
        </p:nvSpPr>
        <p:spPr>
          <a:xfrm>
            <a:off x="2244366" y="6497007"/>
            <a:ext cx="7703269" cy="261610"/>
          </a:xfrm>
          <a:prstGeom prst="rect">
            <a:avLst/>
          </a:prstGeom>
          <a:noFill/>
        </p:spPr>
        <p:txBody>
          <a:bodyPr wrap="square">
            <a:spAutoFit/>
          </a:bodyPr>
          <a:lstStyle/>
          <a:p>
            <a:r>
              <a:rPr lang="de-DE" sz="1100" dirty="0">
                <a:latin typeface="+mj-lt"/>
              </a:rPr>
              <a:t>Quelle: </a:t>
            </a:r>
            <a:r>
              <a:rPr lang="de-DE" sz="1100" dirty="0">
                <a:latin typeface="+mj-lt"/>
                <a:hlinkClick r:id="rId4"/>
              </a:rPr>
              <a:t>https://www.deutsches-klima-konsortium.de/fileadmin/user_upload/pdfs/Publikationen_DKK/basisfakten-klimawandel.pdf</a:t>
            </a:r>
            <a:r>
              <a:rPr lang="de-DE" sz="1100" dirty="0">
                <a:latin typeface="+mj-lt"/>
              </a:rPr>
              <a:t> </a:t>
            </a:r>
          </a:p>
        </p:txBody>
      </p:sp>
    </p:spTree>
    <p:extLst>
      <p:ext uri="{BB962C8B-B14F-4D97-AF65-F5344CB8AC3E}">
        <p14:creationId xmlns:p14="http://schemas.microsoft.com/office/powerpoint/2010/main" val="3207813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F744E7-0E26-0F48-92DC-88146A28F074}"/>
              </a:ext>
            </a:extLst>
          </p:cNvPr>
          <p:cNvSpPr>
            <a:spLocks noGrp="1"/>
          </p:cNvSpPr>
          <p:nvPr>
            <p:ph type="title"/>
          </p:nvPr>
        </p:nvSpPr>
        <p:spPr/>
        <p:txBody>
          <a:bodyPr/>
          <a:lstStyle/>
          <a:p>
            <a:r>
              <a:rPr lang="de-DE" b="1" dirty="0">
                <a:solidFill>
                  <a:srgbClr val="3A4C9E"/>
                </a:solidFill>
              </a:rPr>
              <a:t>Anstieg</a:t>
            </a:r>
            <a:r>
              <a:rPr lang="en-US" b="1" dirty="0">
                <a:solidFill>
                  <a:srgbClr val="3A4C9E"/>
                </a:solidFill>
              </a:rPr>
              <a:t> der </a:t>
            </a:r>
            <a:r>
              <a:rPr lang="de-DE" b="1" dirty="0">
                <a:solidFill>
                  <a:srgbClr val="3A4C9E"/>
                </a:solidFill>
              </a:rPr>
              <a:t>Durchschnittstemperatur</a:t>
            </a:r>
            <a:endParaRPr lang="de-DE" dirty="0"/>
          </a:p>
        </p:txBody>
      </p:sp>
      <p:pic>
        <p:nvPicPr>
          <p:cNvPr id="6" name="Grafik 5">
            <a:extLst>
              <a:ext uri="{FF2B5EF4-FFF2-40B4-BE49-F238E27FC236}">
                <a16:creationId xmlns:a16="http://schemas.microsoft.com/office/drawing/2014/main" id="{7B390396-0C84-4FAB-A3A4-A5A09E68016A}"/>
              </a:ext>
            </a:extLst>
          </p:cNvPr>
          <p:cNvPicPr>
            <a:picLocks noChangeAspect="1"/>
          </p:cNvPicPr>
          <p:nvPr/>
        </p:nvPicPr>
        <p:blipFill>
          <a:blip r:embed="rId3"/>
          <a:stretch>
            <a:fillRect/>
          </a:stretch>
        </p:blipFill>
        <p:spPr>
          <a:xfrm>
            <a:off x="2459596" y="1466304"/>
            <a:ext cx="7272808" cy="5026571"/>
          </a:xfrm>
          <a:prstGeom prst="rect">
            <a:avLst/>
          </a:prstGeom>
        </p:spPr>
      </p:pic>
      <p:pic>
        <p:nvPicPr>
          <p:cNvPr id="7" name="Grafik 6">
            <a:extLst>
              <a:ext uri="{FF2B5EF4-FFF2-40B4-BE49-F238E27FC236}">
                <a16:creationId xmlns:a16="http://schemas.microsoft.com/office/drawing/2014/main" id="{57CCA832-2300-4A0B-BBC0-9F98FF256410}"/>
              </a:ext>
            </a:extLst>
          </p:cNvPr>
          <p:cNvPicPr>
            <a:picLocks noChangeAspect="1"/>
          </p:cNvPicPr>
          <p:nvPr/>
        </p:nvPicPr>
        <p:blipFill>
          <a:blip r:embed="rId4"/>
          <a:stretch>
            <a:fillRect/>
          </a:stretch>
        </p:blipFill>
        <p:spPr>
          <a:xfrm>
            <a:off x="1343472" y="1313476"/>
            <a:ext cx="8528685" cy="5179399"/>
          </a:xfrm>
          <a:prstGeom prst="rect">
            <a:avLst/>
          </a:prstGeom>
        </p:spPr>
      </p:pic>
      <p:sp>
        <p:nvSpPr>
          <p:cNvPr id="8" name="Textfeld 7">
            <a:extLst>
              <a:ext uri="{FF2B5EF4-FFF2-40B4-BE49-F238E27FC236}">
                <a16:creationId xmlns:a16="http://schemas.microsoft.com/office/drawing/2014/main" id="{52F99640-4FBF-4D94-97DB-455440810120}"/>
              </a:ext>
            </a:extLst>
          </p:cNvPr>
          <p:cNvSpPr txBox="1"/>
          <p:nvPr/>
        </p:nvSpPr>
        <p:spPr>
          <a:xfrm>
            <a:off x="2244366" y="6497007"/>
            <a:ext cx="7703269" cy="261610"/>
          </a:xfrm>
          <a:prstGeom prst="rect">
            <a:avLst/>
          </a:prstGeom>
          <a:noFill/>
        </p:spPr>
        <p:txBody>
          <a:bodyPr wrap="square">
            <a:spAutoFit/>
          </a:bodyPr>
          <a:lstStyle/>
          <a:p>
            <a:r>
              <a:rPr lang="de-DE" sz="1100" dirty="0">
                <a:latin typeface="+mj-lt"/>
              </a:rPr>
              <a:t>Quelle: </a:t>
            </a:r>
            <a:r>
              <a:rPr lang="de-DE" sz="1100" dirty="0">
                <a:latin typeface="+mj-lt"/>
                <a:hlinkClick r:id="rId5"/>
              </a:rPr>
              <a:t>https://www.deutsches-klima-konsortium.de/fileadmin/user_upload/pdfs/Publikationen_DKK/basisfakten-klimawandel.pdf</a:t>
            </a:r>
            <a:r>
              <a:rPr lang="de-DE" sz="1100" dirty="0">
                <a:latin typeface="+mj-lt"/>
              </a:rPr>
              <a:t> </a:t>
            </a:r>
          </a:p>
        </p:txBody>
      </p:sp>
    </p:spTree>
    <p:extLst>
      <p:ext uri="{BB962C8B-B14F-4D97-AF65-F5344CB8AC3E}">
        <p14:creationId xmlns:p14="http://schemas.microsoft.com/office/powerpoint/2010/main" val="2465633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9A68C9E-4177-4C43-B383-AE140BF3E345}"/>
              </a:ext>
            </a:extLst>
          </p:cNvPr>
          <p:cNvSpPr>
            <a:spLocks noGrp="1"/>
          </p:cNvSpPr>
          <p:nvPr>
            <p:ph type="title"/>
          </p:nvPr>
        </p:nvSpPr>
        <p:spPr/>
        <p:txBody>
          <a:bodyPr/>
          <a:lstStyle/>
          <a:p>
            <a:r>
              <a:rPr lang="de-DE" b="1" dirty="0">
                <a:solidFill>
                  <a:srgbClr val="3A4C9E"/>
                </a:solidFill>
              </a:rPr>
              <a:t>Häufigkeit von Hitzewellen</a:t>
            </a:r>
          </a:p>
        </p:txBody>
      </p:sp>
      <p:pic>
        <p:nvPicPr>
          <p:cNvPr id="7" name="Inhaltsplatzhalter 7">
            <a:extLst>
              <a:ext uri="{FF2B5EF4-FFF2-40B4-BE49-F238E27FC236}">
                <a16:creationId xmlns:a16="http://schemas.microsoft.com/office/drawing/2014/main" id="{59B8076B-AC9B-4FC0-B088-B07C5954072D}"/>
              </a:ext>
            </a:extLst>
          </p:cNvPr>
          <p:cNvPicPr>
            <a:picLocks noChangeAspect="1"/>
          </p:cNvPicPr>
          <p:nvPr/>
        </p:nvPicPr>
        <p:blipFill>
          <a:blip r:embed="rId3"/>
          <a:stretch>
            <a:fillRect/>
          </a:stretch>
        </p:blipFill>
        <p:spPr>
          <a:xfrm>
            <a:off x="1761613" y="1531300"/>
            <a:ext cx="7890387" cy="4976698"/>
          </a:xfrm>
          <a:prstGeom prst="rect">
            <a:avLst/>
          </a:prstGeom>
        </p:spPr>
      </p:pic>
      <p:sp>
        <p:nvSpPr>
          <p:cNvPr id="8" name="Textfeld 7">
            <a:extLst>
              <a:ext uri="{FF2B5EF4-FFF2-40B4-BE49-F238E27FC236}">
                <a16:creationId xmlns:a16="http://schemas.microsoft.com/office/drawing/2014/main" id="{2F741F38-8224-41B5-B563-1C472380B11E}"/>
              </a:ext>
            </a:extLst>
          </p:cNvPr>
          <p:cNvSpPr txBox="1"/>
          <p:nvPr/>
        </p:nvSpPr>
        <p:spPr>
          <a:xfrm>
            <a:off x="2244366" y="6497007"/>
            <a:ext cx="7703269" cy="261610"/>
          </a:xfrm>
          <a:prstGeom prst="rect">
            <a:avLst/>
          </a:prstGeom>
          <a:noFill/>
        </p:spPr>
        <p:txBody>
          <a:bodyPr wrap="square">
            <a:spAutoFit/>
          </a:bodyPr>
          <a:lstStyle/>
          <a:p>
            <a:r>
              <a:rPr lang="de-DE" sz="1100" dirty="0">
                <a:latin typeface="+mj-lt"/>
              </a:rPr>
              <a:t>Quelle: </a:t>
            </a:r>
            <a:r>
              <a:rPr lang="de-DE" sz="1100" dirty="0">
                <a:latin typeface="+mj-lt"/>
                <a:hlinkClick r:id="rId4"/>
              </a:rPr>
              <a:t>https://www.deutsches-klima-konsortium.de/fileadmin/user_upload/pdfs/Publikationen_DKK/basisfakten-klimawandel.pdf</a:t>
            </a:r>
            <a:r>
              <a:rPr lang="de-DE" sz="1100" dirty="0">
                <a:latin typeface="+mj-lt"/>
              </a:rPr>
              <a:t> </a:t>
            </a:r>
          </a:p>
        </p:txBody>
      </p:sp>
    </p:spTree>
    <p:extLst>
      <p:ext uri="{BB962C8B-B14F-4D97-AF65-F5344CB8AC3E}">
        <p14:creationId xmlns:p14="http://schemas.microsoft.com/office/powerpoint/2010/main" val="1585728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CF6E6F23-9741-A042-8EC2-F479EDF41C55}"/>
              </a:ext>
            </a:extLst>
          </p:cNvPr>
          <p:cNvSpPr txBox="1"/>
          <p:nvPr/>
        </p:nvSpPr>
        <p:spPr>
          <a:xfrm>
            <a:off x="3650531" y="6497007"/>
            <a:ext cx="4890939" cy="261610"/>
          </a:xfrm>
          <a:prstGeom prst="rect">
            <a:avLst/>
          </a:prstGeom>
          <a:noFill/>
        </p:spPr>
        <p:txBody>
          <a:bodyPr wrap="square">
            <a:spAutoFit/>
          </a:bodyPr>
          <a:lstStyle/>
          <a:p>
            <a:r>
              <a:rPr lang="de-DE" sz="1100" dirty="0">
                <a:latin typeface="+mj-lt"/>
              </a:rPr>
              <a:t>Quelle: </a:t>
            </a:r>
            <a:r>
              <a:rPr lang="de-DE" sz="1100" dirty="0">
                <a:latin typeface="+mj-lt"/>
                <a:hlinkClick r:id="rId3"/>
              </a:rPr>
              <a:t>https://www.dwd.de/DE/leistungen/unwetterklima/hitze/hitze_node.html</a:t>
            </a:r>
            <a:r>
              <a:rPr lang="de-DE" sz="1100" dirty="0">
                <a:latin typeface="+mj-lt"/>
              </a:rPr>
              <a:t> </a:t>
            </a:r>
          </a:p>
        </p:txBody>
      </p:sp>
      <p:pic>
        <p:nvPicPr>
          <p:cNvPr id="1028" name="Picture 4" descr="Das Modell Klima-Michel des Deutschen Wetterdienstes - schematische Darstellung der verschiedenen Einflüsse auf das Wärmeempfinden des Menschen (Quelle Deutscher Wetterdienst)">
            <a:extLst>
              <a:ext uri="{FF2B5EF4-FFF2-40B4-BE49-F238E27FC236}">
                <a16:creationId xmlns:a16="http://schemas.microsoft.com/office/drawing/2014/main" id="{8CA11550-16C3-4C0C-86E9-E4DB6976C4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4703"/>
            <a:ext cx="12192000" cy="6242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027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B1DE66-CC64-40CE-8E8D-A2FE7A29042B}"/>
              </a:ext>
            </a:extLst>
          </p:cNvPr>
          <p:cNvSpPr>
            <a:spLocks noGrp="1"/>
          </p:cNvSpPr>
          <p:nvPr>
            <p:ph type="title"/>
          </p:nvPr>
        </p:nvSpPr>
        <p:spPr/>
        <p:txBody>
          <a:bodyPr/>
          <a:lstStyle/>
          <a:p>
            <a:r>
              <a:rPr lang="de-DE" b="1" dirty="0">
                <a:solidFill>
                  <a:srgbClr val="3A4C9E"/>
                </a:solidFill>
              </a:rPr>
              <a:t>Zusammenhang Hitze und Mortalität</a:t>
            </a:r>
          </a:p>
        </p:txBody>
      </p:sp>
      <p:pic>
        <p:nvPicPr>
          <p:cNvPr id="4" name="Inhaltsplatzhalter 3">
            <a:extLst>
              <a:ext uri="{FF2B5EF4-FFF2-40B4-BE49-F238E27FC236}">
                <a16:creationId xmlns:a16="http://schemas.microsoft.com/office/drawing/2014/main" id="{53915D63-C0F7-E64E-9231-42D1C815AAA1}"/>
              </a:ext>
            </a:extLst>
          </p:cNvPr>
          <p:cNvPicPr>
            <a:picLocks noGrp="1" noChangeAspect="1"/>
          </p:cNvPicPr>
          <p:nvPr>
            <p:ph idx="1"/>
          </p:nvPr>
        </p:nvPicPr>
        <p:blipFill>
          <a:blip r:embed="rId3"/>
          <a:stretch/>
        </p:blipFill>
        <p:spPr bwMode="auto">
          <a:xfrm>
            <a:off x="5079948" y="3188452"/>
            <a:ext cx="2032104" cy="1625684"/>
          </a:xfrm>
          <a:prstGeom prst="rect">
            <a:avLst/>
          </a:prstGeom>
        </p:spPr>
      </p:pic>
      <p:pic>
        <p:nvPicPr>
          <p:cNvPr id="6" name="Picture 2" descr="C:\Daten\Promotion\IPH\nationalclimateassessment_Hamburg_12.03.13\Beiträge\Gesundheitsbeeitnrächtigung durch Hitze\Abb1 Temp_MortalitätKurve.jpg">
            <a:extLst>
              <a:ext uri="{FF2B5EF4-FFF2-40B4-BE49-F238E27FC236}">
                <a16:creationId xmlns:a16="http://schemas.microsoft.com/office/drawing/2014/main" id="{72A8379A-A934-A643-9410-10C05069A1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128169" y="1656694"/>
            <a:ext cx="5935662" cy="4129088"/>
          </a:xfrm>
          <a:prstGeom prst="rect">
            <a:avLst/>
          </a:prstGeom>
        </p:spPr>
      </p:pic>
      <p:sp>
        <p:nvSpPr>
          <p:cNvPr id="7" name="Textfeld 1">
            <a:extLst>
              <a:ext uri="{FF2B5EF4-FFF2-40B4-BE49-F238E27FC236}">
                <a16:creationId xmlns:a16="http://schemas.microsoft.com/office/drawing/2014/main" id="{1F6DC700-A03E-0047-8FE3-416482633D96}"/>
              </a:ext>
            </a:extLst>
          </p:cNvPr>
          <p:cNvSpPr txBox="1">
            <a:spLocks noChangeArrowheads="1"/>
          </p:cNvSpPr>
          <p:nvPr/>
        </p:nvSpPr>
        <p:spPr bwMode="auto">
          <a:xfrm>
            <a:off x="2372519" y="6021288"/>
            <a:ext cx="74469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003366"/>
                </a:solidFill>
                <a:latin typeface="Calibri" pitchFamily="34" charset="0"/>
                <a:ea typeface="ヒラギノ角ゴ Pro W3"/>
                <a:cs typeface="Calibri" pitchFamily="34" charset="0"/>
              </a:defRPr>
            </a:lvl1pPr>
            <a:lvl2pPr marL="742950" indent="-285750" eaLnBrk="0" hangingPunct="0">
              <a:spcBef>
                <a:spcPct val="20000"/>
              </a:spcBef>
              <a:buChar char="–"/>
              <a:defRPr sz="2800">
                <a:solidFill>
                  <a:srgbClr val="003366"/>
                </a:solidFill>
                <a:latin typeface="Calibri" pitchFamily="34" charset="0"/>
                <a:ea typeface="ヒラギノ角ゴ Pro W3"/>
                <a:cs typeface="Calibri" pitchFamily="34" charset="0"/>
              </a:defRPr>
            </a:lvl2pPr>
            <a:lvl3pPr marL="1143000" indent="-228600" eaLnBrk="0" hangingPunct="0">
              <a:spcBef>
                <a:spcPct val="20000"/>
              </a:spcBef>
              <a:buChar char="•"/>
              <a:defRPr sz="2400">
                <a:solidFill>
                  <a:srgbClr val="003366"/>
                </a:solidFill>
                <a:latin typeface="Calibri" pitchFamily="34" charset="0"/>
                <a:ea typeface="ヒラギノ角ゴ Pro W3"/>
                <a:cs typeface="Calibri" pitchFamily="34" charset="0"/>
              </a:defRPr>
            </a:lvl3pPr>
            <a:lvl4pPr marL="1600200" indent="-228600" eaLnBrk="0" hangingPunct="0">
              <a:spcBef>
                <a:spcPct val="20000"/>
              </a:spcBef>
              <a:buChar char="–"/>
              <a:defRPr sz="2000">
                <a:solidFill>
                  <a:srgbClr val="003366"/>
                </a:solidFill>
                <a:latin typeface="Calibri" pitchFamily="34" charset="0"/>
                <a:ea typeface="ヒラギノ角ゴ Pro W3"/>
                <a:cs typeface="Calibri" pitchFamily="34" charset="0"/>
              </a:defRPr>
            </a:lvl4pPr>
            <a:lvl5pPr marL="2057400" indent="-228600" eaLnBrk="0" hangingPunct="0">
              <a:spcBef>
                <a:spcPct val="20000"/>
              </a:spcBef>
              <a:buChar char="»"/>
              <a:defRPr sz="2000">
                <a:solidFill>
                  <a:srgbClr val="003366"/>
                </a:solidFill>
                <a:latin typeface="Calibri" pitchFamily="34" charset="0"/>
                <a:ea typeface="ヒラギノ角ゴ Pro W3"/>
                <a:cs typeface="Calibri" pitchFamily="34" charset="0"/>
              </a:defRPr>
            </a:lvl5pPr>
            <a:lvl6pPr marL="2514600" indent="-228600" eaLnBrk="0" fontAlgn="base" hangingPunct="0">
              <a:spcBef>
                <a:spcPct val="20000"/>
              </a:spcBef>
              <a:spcAft>
                <a:spcPct val="0"/>
              </a:spcAft>
              <a:buChar char="»"/>
              <a:defRPr sz="2000">
                <a:solidFill>
                  <a:srgbClr val="003366"/>
                </a:solidFill>
                <a:latin typeface="Calibri" pitchFamily="34" charset="0"/>
                <a:ea typeface="ヒラギノ角ゴ Pro W3"/>
                <a:cs typeface="Calibri" pitchFamily="34" charset="0"/>
              </a:defRPr>
            </a:lvl6pPr>
            <a:lvl7pPr marL="2971800" indent="-228600" eaLnBrk="0" fontAlgn="base" hangingPunct="0">
              <a:spcBef>
                <a:spcPct val="20000"/>
              </a:spcBef>
              <a:spcAft>
                <a:spcPct val="0"/>
              </a:spcAft>
              <a:buChar char="»"/>
              <a:defRPr sz="2000">
                <a:solidFill>
                  <a:srgbClr val="003366"/>
                </a:solidFill>
                <a:latin typeface="Calibri" pitchFamily="34" charset="0"/>
                <a:ea typeface="ヒラギノ角ゴ Pro W3"/>
                <a:cs typeface="Calibri" pitchFamily="34" charset="0"/>
              </a:defRPr>
            </a:lvl7pPr>
            <a:lvl8pPr marL="3429000" indent="-228600" eaLnBrk="0" fontAlgn="base" hangingPunct="0">
              <a:spcBef>
                <a:spcPct val="20000"/>
              </a:spcBef>
              <a:spcAft>
                <a:spcPct val="0"/>
              </a:spcAft>
              <a:buChar char="»"/>
              <a:defRPr sz="2000">
                <a:solidFill>
                  <a:srgbClr val="003366"/>
                </a:solidFill>
                <a:latin typeface="Calibri" pitchFamily="34" charset="0"/>
                <a:ea typeface="ヒラギノ角ゴ Pro W3"/>
                <a:cs typeface="Calibri" pitchFamily="34" charset="0"/>
              </a:defRPr>
            </a:lvl8pPr>
            <a:lvl9pPr marL="3886200" indent="-228600" eaLnBrk="0" fontAlgn="base" hangingPunct="0">
              <a:spcBef>
                <a:spcPct val="20000"/>
              </a:spcBef>
              <a:spcAft>
                <a:spcPct val="0"/>
              </a:spcAft>
              <a:buChar char="»"/>
              <a:defRPr sz="2000">
                <a:solidFill>
                  <a:srgbClr val="003366"/>
                </a:solidFill>
                <a:latin typeface="Calibri" pitchFamily="34" charset="0"/>
                <a:ea typeface="ヒラギノ角ゴ Pro W3"/>
                <a:cs typeface="Calibri" pitchFamily="34" charset="0"/>
              </a:defRPr>
            </a:lvl9pPr>
          </a:lstStyle>
          <a:p>
            <a:pPr eaLnBrk="1" hangingPunct="1">
              <a:spcBef>
                <a:spcPct val="0"/>
              </a:spcBef>
              <a:buFontTx/>
              <a:buNone/>
            </a:pPr>
            <a:r>
              <a:rPr lang="en-US" altLang="en-US" sz="1100" dirty="0" err="1">
                <a:solidFill>
                  <a:schemeClr val="tx1"/>
                </a:solidFill>
                <a:latin typeface="+mj-lt"/>
                <a:cs typeface="ヒラギノ角ゴ Pro W3"/>
              </a:rPr>
              <a:t>Abbildung</a:t>
            </a:r>
            <a:r>
              <a:rPr lang="en-US" altLang="en-US" sz="1100" dirty="0">
                <a:solidFill>
                  <a:schemeClr val="tx1"/>
                </a:solidFill>
                <a:latin typeface="+mj-lt"/>
                <a:cs typeface="ヒラギノ角ゴ Pro W3"/>
              </a:rPr>
              <a:t> von </a:t>
            </a:r>
            <a:r>
              <a:rPr lang="en-US" altLang="en-US" sz="1100" dirty="0" err="1">
                <a:solidFill>
                  <a:schemeClr val="tx1"/>
                </a:solidFill>
                <a:latin typeface="+mj-lt"/>
                <a:cs typeface="ヒラギノ角ゴ Pro W3"/>
              </a:rPr>
              <a:t>Endlicher</a:t>
            </a:r>
            <a:r>
              <a:rPr lang="en-US" altLang="en-US" sz="1100" dirty="0">
                <a:solidFill>
                  <a:schemeClr val="tx1"/>
                </a:solidFill>
                <a:latin typeface="+mj-lt"/>
                <a:cs typeface="ヒラギノ角ゴ Pro W3"/>
              </a:rPr>
              <a:t> W. </a:t>
            </a:r>
            <a:r>
              <a:rPr lang="de-DE" altLang="en-US" sz="1100" dirty="0">
                <a:solidFill>
                  <a:schemeClr val="tx1"/>
                </a:solidFill>
                <a:latin typeface="+mj-lt"/>
                <a:cs typeface="ヒラギノ角ゴ Pro W3"/>
              </a:rPr>
              <a:t>In: Guy P. </a:t>
            </a:r>
            <a:r>
              <a:rPr lang="de-DE" altLang="en-US" sz="1100" dirty="0" err="1">
                <a:solidFill>
                  <a:schemeClr val="tx1"/>
                </a:solidFill>
                <a:latin typeface="+mj-lt"/>
                <a:cs typeface="ヒラギノ角ゴ Pro W3"/>
              </a:rPr>
              <a:t>Brasseur</a:t>
            </a:r>
            <a:r>
              <a:rPr lang="de-DE" altLang="en-US" sz="1100" dirty="0">
                <a:solidFill>
                  <a:schemeClr val="tx1"/>
                </a:solidFill>
                <a:latin typeface="+mj-lt"/>
                <a:cs typeface="ヒラギノ角ゴ Pro W3"/>
              </a:rPr>
              <a:t>, Daniela Jacob, Susanne Schuck-Zöller (</a:t>
            </a:r>
            <a:r>
              <a:rPr lang="de-DE" altLang="en-US" sz="1100" dirty="0" err="1">
                <a:solidFill>
                  <a:schemeClr val="tx1"/>
                </a:solidFill>
                <a:latin typeface="+mj-lt"/>
                <a:cs typeface="ヒラギノ角ゴ Pro W3"/>
              </a:rPr>
              <a:t>Hrgs</a:t>
            </a:r>
            <a:r>
              <a:rPr lang="de-DE" altLang="en-US" sz="1100" dirty="0">
                <a:solidFill>
                  <a:schemeClr val="tx1"/>
                </a:solidFill>
                <a:latin typeface="+mj-lt"/>
                <a:cs typeface="ヒラギノ角ゴ Pro W3"/>
              </a:rPr>
              <a:t>) (2016): Klimawandel in Deutschland. Entwicklung, Folgen, Risiken und Perspektiven. ca. 350 S., über 100 Abb., Berlin Heidelberg. DOI 10.1007/978-3-662-50397-3</a:t>
            </a:r>
            <a:endParaRPr lang="en-US" altLang="en-US" sz="1100" dirty="0">
              <a:solidFill>
                <a:schemeClr val="tx1"/>
              </a:solidFill>
              <a:latin typeface="+mj-lt"/>
              <a:cs typeface="ヒラギノ角ゴ Pro W3"/>
            </a:endParaRPr>
          </a:p>
        </p:txBody>
      </p:sp>
    </p:spTree>
    <p:extLst>
      <p:ext uri="{BB962C8B-B14F-4D97-AF65-F5344CB8AC3E}">
        <p14:creationId xmlns:p14="http://schemas.microsoft.com/office/powerpoint/2010/main" val="843733995"/>
      </p:ext>
    </p:extLst>
  </p:cSld>
  <p:clrMapOvr>
    <a:masterClrMapping/>
  </p:clrMapOvr>
  <p:extLst mod="1">
    <p:ext uri="{6950BFC3-D8DA-4A85-94F7-54DA5524770B}">
      <p188:commentRel xmlns:p188="http://schemas.microsoft.com/office/powerpoint/2018/8/main" xmlns="" r:id="rId5"/>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273F40D-E6BF-41CC-A22A-24B3A75A4A6A}"/>
              </a:ext>
            </a:extLst>
          </p:cNvPr>
          <p:cNvSpPr>
            <a:spLocks noGrp="1"/>
          </p:cNvSpPr>
          <p:nvPr>
            <p:ph type="title"/>
          </p:nvPr>
        </p:nvSpPr>
        <p:spPr/>
        <p:txBody>
          <a:bodyPr>
            <a:normAutofit/>
          </a:bodyPr>
          <a:lstStyle/>
          <a:p>
            <a:r>
              <a:rPr lang="de-DE" b="1" dirty="0">
                <a:solidFill>
                  <a:srgbClr val="3A4C9E"/>
                </a:solidFill>
              </a:rPr>
              <a:t>Hitzebedingte Todesfälle in Deutschland </a:t>
            </a:r>
          </a:p>
        </p:txBody>
      </p:sp>
      <p:sp>
        <p:nvSpPr>
          <p:cNvPr id="6" name="Rectangle 3">
            <a:extLst>
              <a:ext uri="{FF2B5EF4-FFF2-40B4-BE49-F238E27FC236}">
                <a16:creationId xmlns:a16="http://schemas.microsoft.com/office/drawing/2014/main" id="{605283FD-BA36-3D42-B34F-3276AF2DA832}"/>
              </a:ext>
            </a:extLst>
          </p:cNvPr>
          <p:cNvSpPr/>
          <p:nvPr/>
        </p:nvSpPr>
        <p:spPr>
          <a:xfrm>
            <a:off x="3934945" y="6140859"/>
            <a:ext cx="4322110" cy="261610"/>
          </a:xfrm>
          <a:prstGeom prst="rect">
            <a:avLst/>
          </a:prstGeom>
        </p:spPr>
        <p:txBody>
          <a:bodyPr wrap="square">
            <a:spAutoFit/>
          </a:bodyPr>
          <a:lstStyle/>
          <a:p>
            <a:pPr>
              <a:spcAft>
                <a:spcPts val="0"/>
              </a:spcAft>
            </a:pPr>
            <a:r>
              <a:rPr lang="en-GB" sz="1100" dirty="0" err="1">
                <a:latin typeface="+mj-lt"/>
                <a:ea typeface="Calibri" panose="020F0502020204030204" pitchFamily="34" charset="0"/>
              </a:rPr>
              <a:t>modifiziert</a:t>
            </a:r>
            <a:r>
              <a:rPr lang="en-GB" sz="1100" dirty="0">
                <a:latin typeface="+mj-lt"/>
                <a:ea typeface="Calibri" panose="020F0502020204030204" pitchFamily="34" charset="0"/>
              </a:rPr>
              <a:t> </a:t>
            </a:r>
            <a:r>
              <a:rPr lang="en-GB" sz="1100" dirty="0" err="1">
                <a:latin typeface="+mj-lt"/>
                <a:ea typeface="Calibri" panose="020F0502020204030204" pitchFamily="34" charset="0"/>
              </a:rPr>
              <a:t>nach</a:t>
            </a:r>
            <a:r>
              <a:rPr lang="en-GB" sz="1100" dirty="0">
                <a:latin typeface="+mj-lt"/>
                <a:ea typeface="Calibri" panose="020F0502020204030204" pitchFamily="34" charset="0"/>
              </a:rPr>
              <a:t> An der </a:t>
            </a:r>
            <a:r>
              <a:rPr lang="en-GB" sz="1100" dirty="0" err="1">
                <a:latin typeface="+mj-lt"/>
                <a:ea typeface="Calibri" panose="020F0502020204030204" pitchFamily="34" charset="0"/>
              </a:rPr>
              <a:t>Heiden</a:t>
            </a:r>
            <a:r>
              <a:rPr lang="en-GB" sz="1100" dirty="0">
                <a:latin typeface="+mj-lt"/>
                <a:ea typeface="Calibri" panose="020F0502020204030204" pitchFamily="34" charset="0"/>
              </a:rPr>
              <a:t> et al. 2019, </a:t>
            </a:r>
            <a:r>
              <a:rPr lang="en-GB" sz="1100" dirty="0" err="1">
                <a:latin typeface="+mj-lt"/>
                <a:ea typeface="Calibri" panose="020F0502020204030204" pitchFamily="34" charset="0"/>
              </a:rPr>
              <a:t>signifikante</a:t>
            </a:r>
            <a:r>
              <a:rPr lang="en-GB" sz="1100" dirty="0">
                <a:latin typeface="+mj-lt"/>
                <a:ea typeface="Calibri" panose="020F0502020204030204" pitchFamily="34" charset="0"/>
              </a:rPr>
              <a:t> </a:t>
            </a:r>
            <a:r>
              <a:rPr lang="en-GB" sz="1100" dirty="0" err="1">
                <a:latin typeface="+mj-lt"/>
                <a:ea typeface="Calibri" panose="020F0502020204030204" pitchFamily="34" charset="0"/>
              </a:rPr>
              <a:t>Ergebnisse</a:t>
            </a:r>
            <a:r>
              <a:rPr lang="en-GB" sz="1100" dirty="0">
                <a:latin typeface="+mj-lt"/>
                <a:ea typeface="Calibri" panose="020F0502020204030204" pitchFamily="34" charset="0"/>
              </a:rPr>
              <a:t> orange</a:t>
            </a:r>
            <a:endParaRPr lang="de-DE" sz="1100" dirty="0">
              <a:latin typeface="+mj-lt"/>
              <a:ea typeface="Calibri" panose="020F0502020204030204" pitchFamily="34" charset="0"/>
            </a:endParaRPr>
          </a:p>
        </p:txBody>
      </p:sp>
      <p:graphicFrame>
        <p:nvGraphicFramePr>
          <p:cNvPr id="7" name="Chart 4">
            <a:extLst>
              <a:ext uri="{FF2B5EF4-FFF2-40B4-BE49-F238E27FC236}">
                <a16:creationId xmlns:a16="http://schemas.microsoft.com/office/drawing/2014/main" id="{07A2B05C-E454-654E-91CF-D4E71F71A721}"/>
              </a:ext>
            </a:extLst>
          </p:cNvPr>
          <p:cNvGraphicFramePr>
            <a:graphicFrameLocks/>
          </p:cNvGraphicFramePr>
          <p:nvPr>
            <p:extLst>
              <p:ext uri="{D42A27DB-BD31-4B8C-83A1-F6EECF244321}">
                <p14:modId xmlns:p14="http://schemas.microsoft.com/office/powerpoint/2010/main" val="972164385"/>
              </p:ext>
            </p:extLst>
          </p:nvPr>
        </p:nvGraphicFramePr>
        <p:xfrm>
          <a:off x="1520560" y="1587415"/>
          <a:ext cx="8639336" cy="4595009"/>
        </p:xfrm>
        <a:graphic>
          <a:graphicData uri="http://schemas.openxmlformats.org/drawingml/2006/chart">
            <c:chart xmlns:c="http://schemas.openxmlformats.org/drawingml/2006/chart" xmlns:r="http://schemas.openxmlformats.org/officeDocument/2006/relationships" r:id="rId3"/>
          </a:graphicData>
        </a:graphic>
      </p:graphicFrame>
      <p:sp>
        <p:nvSpPr>
          <p:cNvPr id="2" name="Inhaltsplatzhalter 1"/>
          <p:cNvSpPr>
            <a:spLocks noGrp="1"/>
          </p:cNvSpPr>
          <p:nvPr>
            <p:ph idx="1"/>
          </p:nvPr>
        </p:nvSpPr>
        <p:spPr/>
        <p:txBody>
          <a:bodyPr/>
          <a:lstStyle/>
          <a:p>
            <a:endParaRPr lang="de-DE"/>
          </a:p>
        </p:txBody>
      </p:sp>
    </p:spTree>
    <p:extLst>
      <p:ext uri="{BB962C8B-B14F-4D97-AF65-F5344CB8AC3E}">
        <p14:creationId xmlns:p14="http://schemas.microsoft.com/office/powerpoint/2010/main" val="4134068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5A92DA-27B5-4919-8658-43DCA07828B8}"/>
              </a:ext>
            </a:extLst>
          </p:cNvPr>
          <p:cNvSpPr>
            <a:spLocks noGrp="1"/>
          </p:cNvSpPr>
          <p:nvPr>
            <p:ph type="title"/>
          </p:nvPr>
        </p:nvSpPr>
        <p:spPr/>
        <p:txBody>
          <a:bodyPr/>
          <a:lstStyle/>
          <a:p>
            <a:r>
              <a:rPr lang="de-DE" b="1" dirty="0">
                <a:solidFill>
                  <a:srgbClr val="3A4C9E"/>
                </a:solidFill>
              </a:rPr>
              <a:t>Hitzebedingte Morbidität und Mortalität</a:t>
            </a:r>
          </a:p>
        </p:txBody>
      </p:sp>
      <p:graphicFrame>
        <p:nvGraphicFramePr>
          <p:cNvPr id="4" name="Content Placeholder 3">
            <a:extLst>
              <a:ext uri="{FF2B5EF4-FFF2-40B4-BE49-F238E27FC236}">
                <a16:creationId xmlns:a16="http://schemas.microsoft.com/office/drawing/2014/main" id="{43F96E44-6AC3-4F23-994B-74F911C663C4}"/>
              </a:ext>
            </a:extLst>
          </p:cNvPr>
          <p:cNvGraphicFramePr>
            <a:graphicFrameLocks noGrp="1"/>
          </p:cNvGraphicFramePr>
          <p:nvPr>
            <p:ph idx="1"/>
            <p:extLst>
              <p:ext uri="{D42A27DB-BD31-4B8C-83A1-F6EECF244321}">
                <p14:modId xmlns:p14="http://schemas.microsoft.com/office/powerpoint/2010/main" val="132376563"/>
              </p:ext>
            </p:extLst>
          </p:nvPr>
        </p:nvGraphicFramePr>
        <p:xfrm>
          <a:off x="838200" y="1399309"/>
          <a:ext cx="10515600" cy="47776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feld 1">
            <a:extLst>
              <a:ext uri="{FF2B5EF4-FFF2-40B4-BE49-F238E27FC236}">
                <a16:creationId xmlns:a16="http://schemas.microsoft.com/office/drawing/2014/main" id="{D37581B9-1375-4697-A6DF-90AF84CDAAA7}"/>
              </a:ext>
            </a:extLst>
          </p:cNvPr>
          <p:cNvSpPr txBox="1">
            <a:spLocks noChangeArrowheads="1"/>
          </p:cNvSpPr>
          <p:nvPr/>
        </p:nvSpPr>
        <p:spPr bwMode="auto">
          <a:xfrm>
            <a:off x="838200" y="6323597"/>
            <a:ext cx="1076024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003366"/>
                </a:solidFill>
                <a:latin typeface="Calibri" pitchFamily="34" charset="0"/>
                <a:ea typeface="ヒラギノ角ゴ Pro W3"/>
                <a:cs typeface="Calibri" pitchFamily="34" charset="0"/>
              </a:defRPr>
            </a:lvl1pPr>
            <a:lvl2pPr marL="742950" indent="-285750" eaLnBrk="0" hangingPunct="0">
              <a:spcBef>
                <a:spcPct val="20000"/>
              </a:spcBef>
              <a:buChar char="–"/>
              <a:defRPr sz="2800">
                <a:solidFill>
                  <a:srgbClr val="003366"/>
                </a:solidFill>
                <a:latin typeface="Calibri" pitchFamily="34" charset="0"/>
                <a:ea typeface="ヒラギノ角ゴ Pro W3"/>
                <a:cs typeface="Calibri" pitchFamily="34" charset="0"/>
              </a:defRPr>
            </a:lvl2pPr>
            <a:lvl3pPr marL="1143000" indent="-228600" eaLnBrk="0" hangingPunct="0">
              <a:spcBef>
                <a:spcPct val="20000"/>
              </a:spcBef>
              <a:buChar char="•"/>
              <a:defRPr sz="2400">
                <a:solidFill>
                  <a:srgbClr val="003366"/>
                </a:solidFill>
                <a:latin typeface="Calibri" pitchFamily="34" charset="0"/>
                <a:ea typeface="ヒラギノ角ゴ Pro W3"/>
                <a:cs typeface="Calibri" pitchFamily="34" charset="0"/>
              </a:defRPr>
            </a:lvl3pPr>
            <a:lvl4pPr marL="1600200" indent="-228600" eaLnBrk="0" hangingPunct="0">
              <a:spcBef>
                <a:spcPct val="20000"/>
              </a:spcBef>
              <a:buChar char="–"/>
              <a:defRPr sz="2000">
                <a:solidFill>
                  <a:srgbClr val="003366"/>
                </a:solidFill>
                <a:latin typeface="Calibri" pitchFamily="34" charset="0"/>
                <a:ea typeface="ヒラギノ角ゴ Pro W3"/>
                <a:cs typeface="Calibri" pitchFamily="34" charset="0"/>
              </a:defRPr>
            </a:lvl4pPr>
            <a:lvl5pPr marL="2057400" indent="-228600" eaLnBrk="0" hangingPunct="0">
              <a:spcBef>
                <a:spcPct val="20000"/>
              </a:spcBef>
              <a:buChar char="»"/>
              <a:defRPr sz="2000">
                <a:solidFill>
                  <a:srgbClr val="003366"/>
                </a:solidFill>
                <a:latin typeface="Calibri" pitchFamily="34" charset="0"/>
                <a:ea typeface="ヒラギノ角ゴ Pro W3"/>
                <a:cs typeface="Calibri" pitchFamily="34" charset="0"/>
              </a:defRPr>
            </a:lvl5pPr>
            <a:lvl6pPr marL="2514600" indent="-228600" eaLnBrk="0" fontAlgn="base" hangingPunct="0">
              <a:spcBef>
                <a:spcPct val="20000"/>
              </a:spcBef>
              <a:spcAft>
                <a:spcPct val="0"/>
              </a:spcAft>
              <a:buChar char="»"/>
              <a:defRPr sz="2000">
                <a:solidFill>
                  <a:srgbClr val="003366"/>
                </a:solidFill>
                <a:latin typeface="Calibri" pitchFamily="34" charset="0"/>
                <a:ea typeface="ヒラギノ角ゴ Pro W3"/>
                <a:cs typeface="Calibri" pitchFamily="34" charset="0"/>
              </a:defRPr>
            </a:lvl6pPr>
            <a:lvl7pPr marL="2971800" indent="-228600" eaLnBrk="0" fontAlgn="base" hangingPunct="0">
              <a:spcBef>
                <a:spcPct val="20000"/>
              </a:spcBef>
              <a:spcAft>
                <a:spcPct val="0"/>
              </a:spcAft>
              <a:buChar char="»"/>
              <a:defRPr sz="2000">
                <a:solidFill>
                  <a:srgbClr val="003366"/>
                </a:solidFill>
                <a:latin typeface="Calibri" pitchFamily="34" charset="0"/>
                <a:ea typeface="ヒラギノ角ゴ Pro W3"/>
                <a:cs typeface="Calibri" pitchFamily="34" charset="0"/>
              </a:defRPr>
            </a:lvl7pPr>
            <a:lvl8pPr marL="3429000" indent="-228600" eaLnBrk="0" fontAlgn="base" hangingPunct="0">
              <a:spcBef>
                <a:spcPct val="20000"/>
              </a:spcBef>
              <a:spcAft>
                <a:spcPct val="0"/>
              </a:spcAft>
              <a:buChar char="»"/>
              <a:defRPr sz="2000">
                <a:solidFill>
                  <a:srgbClr val="003366"/>
                </a:solidFill>
                <a:latin typeface="Calibri" pitchFamily="34" charset="0"/>
                <a:ea typeface="ヒラギノ角ゴ Pro W3"/>
                <a:cs typeface="Calibri" pitchFamily="34" charset="0"/>
              </a:defRPr>
            </a:lvl8pPr>
            <a:lvl9pPr marL="3886200" indent="-228600" eaLnBrk="0" fontAlgn="base" hangingPunct="0">
              <a:spcBef>
                <a:spcPct val="20000"/>
              </a:spcBef>
              <a:spcAft>
                <a:spcPct val="0"/>
              </a:spcAft>
              <a:buChar char="»"/>
              <a:defRPr sz="2000">
                <a:solidFill>
                  <a:srgbClr val="003366"/>
                </a:solidFill>
                <a:latin typeface="Calibri" pitchFamily="34" charset="0"/>
                <a:ea typeface="ヒラギノ角ゴ Pro W3"/>
                <a:cs typeface="Calibri" pitchFamily="34" charset="0"/>
              </a:defRPr>
            </a:lvl9pPr>
          </a:lstStyle>
          <a:p>
            <a:pPr eaLnBrk="1" hangingPunct="1">
              <a:spcBef>
                <a:spcPct val="0"/>
              </a:spcBef>
              <a:buFontTx/>
              <a:buNone/>
            </a:pPr>
            <a:r>
              <a:rPr lang="en-US" altLang="en-US" sz="1100" dirty="0">
                <a:solidFill>
                  <a:schemeClr val="tx1"/>
                </a:solidFill>
                <a:latin typeface="+mj-lt"/>
                <a:cs typeface="ヒラギノ角ゴ Pro W3"/>
              </a:rPr>
              <a:t>Folie </a:t>
            </a:r>
            <a:r>
              <a:rPr lang="en-US" altLang="en-US" sz="1100" dirty="0" err="1">
                <a:solidFill>
                  <a:schemeClr val="tx1"/>
                </a:solidFill>
                <a:latin typeface="+mj-lt"/>
                <a:cs typeface="ヒラギノ角ゴ Pro W3"/>
              </a:rPr>
              <a:t>nach</a:t>
            </a:r>
            <a:r>
              <a:rPr lang="en-US" altLang="en-US" sz="1100" dirty="0">
                <a:solidFill>
                  <a:schemeClr val="tx1"/>
                </a:solidFill>
                <a:latin typeface="+mj-lt"/>
                <a:cs typeface="ヒラギノ角ゴ Pro W3"/>
              </a:rPr>
              <a:t> </a:t>
            </a:r>
            <a:r>
              <a:rPr lang="en-US" altLang="en-US" sz="1100" dirty="0" err="1">
                <a:solidFill>
                  <a:schemeClr val="tx1"/>
                </a:solidFill>
                <a:latin typeface="+mj-lt"/>
                <a:cs typeface="ヒラギノ角ゴ Pro W3"/>
              </a:rPr>
              <a:t>Fortbildung</a:t>
            </a:r>
            <a:r>
              <a:rPr lang="en-US" altLang="en-US" sz="1100" dirty="0">
                <a:solidFill>
                  <a:schemeClr val="tx1"/>
                </a:solidFill>
                <a:latin typeface="+mj-lt"/>
                <a:cs typeface="ヒラギノ角ゴ Pro W3"/>
              </a:rPr>
              <a:t> des Robert-Bosch-</a:t>
            </a:r>
            <a:r>
              <a:rPr lang="en-US" altLang="en-US" sz="1100" dirty="0" err="1">
                <a:solidFill>
                  <a:schemeClr val="tx1"/>
                </a:solidFill>
                <a:latin typeface="+mj-lt"/>
                <a:cs typeface="ヒラギノ角ゴ Pro W3"/>
              </a:rPr>
              <a:t>Krankenhauses</a:t>
            </a:r>
            <a:r>
              <a:rPr lang="en-US" altLang="en-US" sz="1100" dirty="0">
                <a:solidFill>
                  <a:schemeClr val="tx1"/>
                </a:solidFill>
                <a:latin typeface="+mj-lt"/>
                <a:cs typeface="ヒラギノ角ゴ Pro W3"/>
              </a:rPr>
              <a:t>:</a:t>
            </a:r>
          </a:p>
          <a:p>
            <a:pPr eaLnBrk="1" hangingPunct="1">
              <a:spcBef>
                <a:spcPct val="0"/>
              </a:spcBef>
              <a:buFontTx/>
              <a:buNone/>
            </a:pPr>
            <a:r>
              <a:rPr lang="en-US" altLang="en-US" sz="1100" dirty="0">
                <a:solidFill>
                  <a:schemeClr val="tx1"/>
                </a:solidFill>
                <a:latin typeface="+mj-lt"/>
                <a:cs typeface="ヒラギノ角ゴ Pro W3"/>
                <a:hlinkClick r:id="rId8"/>
              </a:rPr>
              <a:t>http://www.klinikum.uni-muenchen.de/Bildungsmodule-Aerzte/download/de/PDFs/lindemann/Fortbildung-Aerzte1.pptx</a:t>
            </a:r>
            <a:r>
              <a:rPr lang="en-US" altLang="en-US" sz="1100" dirty="0">
                <a:solidFill>
                  <a:schemeClr val="tx1"/>
                </a:solidFill>
                <a:latin typeface="+mj-lt"/>
                <a:cs typeface="ヒラギノ角ゴ Pro W3"/>
              </a:rPr>
              <a:t>   </a:t>
            </a:r>
          </a:p>
        </p:txBody>
      </p:sp>
    </p:spTree>
    <p:extLst>
      <p:ext uri="{BB962C8B-B14F-4D97-AF65-F5344CB8AC3E}">
        <p14:creationId xmlns:p14="http://schemas.microsoft.com/office/powerpoint/2010/main" val="274981913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552</Words>
  <Application>Microsoft Office PowerPoint</Application>
  <PresentationFormat>Breitbild</PresentationFormat>
  <Paragraphs>98</Paragraphs>
  <Slides>15</Slides>
  <Notes>14</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15</vt:i4>
      </vt:variant>
    </vt:vector>
  </HeadingPairs>
  <TitlesOfParts>
    <vt:vector size="20" baseType="lpstr">
      <vt:lpstr>Arial</vt:lpstr>
      <vt:lpstr>Calibri</vt:lpstr>
      <vt:lpstr>Calibri Light</vt:lpstr>
      <vt:lpstr>ヒラギノ角ゴ Pro W3</vt:lpstr>
      <vt:lpstr>Office</vt:lpstr>
      <vt:lpstr>PowerPoint-Präsentation</vt:lpstr>
      <vt:lpstr>Temperatur und Gesundheit</vt:lpstr>
      <vt:lpstr>Anstieg der Durchschnittstemperatur</vt:lpstr>
      <vt:lpstr>Anstieg der Durchschnittstemperatur</vt:lpstr>
      <vt:lpstr>Häufigkeit von Hitzewellen</vt:lpstr>
      <vt:lpstr>PowerPoint-Präsentation</vt:lpstr>
      <vt:lpstr>Zusammenhang Hitze und Mortalität</vt:lpstr>
      <vt:lpstr>Hitzebedingte Todesfälle in Deutschland </vt:lpstr>
      <vt:lpstr>Hitzebedingte Morbidität und Mortalität</vt:lpstr>
      <vt:lpstr>Vulnerabilität und Anpassung</vt:lpstr>
      <vt:lpstr>Vulnerable Gruppen</vt:lpstr>
      <vt:lpstr>Warum sind ältere Menschen besonders gefährdet?</vt:lpstr>
      <vt:lpstr>Risikofaktoren älterer Menschen</vt:lpstr>
      <vt:lpstr>Quellen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Sabine Baunach</dc:creator>
  <cp:lastModifiedBy>Jelka Wickham</cp:lastModifiedBy>
  <cp:revision>42</cp:revision>
  <dcterms:created xsi:type="dcterms:W3CDTF">2022-04-11T08:51:43Z</dcterms:created>
  <dcterms:modified xsi:type="dcterms:W3CDTF">2023-05-23T11:56:47Z</dcterms:modified>
</cp:coreProperties>
</file>